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304" r:id="rId5"/>
    <p:sldId id="296" r:id="rId6"/>
    <p:sldId id="307" r:id="rId7"/>
    <p:sldId id="305" r:id="rId8"/>
    <p:sldId id="285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6" r:id="rId17"/>
    <p:sldId id="323" r:id="rId18"/>
    <p:sldId id="315" r:id="rId19"/>
    <p:sldId id="322" r:id="rId20"/>
    <p:sldId id="317" r:id="rId21"/>
    <p:sldId id="318" r:id="rId22"/>
    <p:sldId id="324" r:id="rId23"/>
    <p:sldId id="320" r:id="rId24"/>
    <p:sldId id="325" r:id="rId25"/>
    <p:sldId id="326" r:id="rId26"/>
  </p:sldIdLst>
  <p:sldSz cx="18288000" cy="10287000"/>
  <p:notesSz cx="6858000" cy="9144000"/>
  <p:embeddedFontLst>
    <p:embeddedFont>
      <p:font typeface="윤고딕 Bold" panose="020B0600000101010101" charset="-127"/>
      <p:regular r:id="rId28"/>
    </p:embeddedFont>
    <p:embeddedFont>
      <p:font typeface="윤고딕 Semi-Bold" panose="020B0600000101010101" charset="-127"/>
      <p:regular r:id="rId29"/>
    </p:embeddedFont>
    <p:embeddedFont>
      <p:font typeface="Inter Bold" panose="020B0600000101010101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F68C7-0936-483F-9471-75026959AEF6}" v="51" dt="2024-12-10T09:43:47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22" autoAdjust="0"/>
  </p:normalViewPr>
  <p:slideViewPr>
    <p:cSldViewPr>
      <p:cViewPr>
        <p:scale>
          <a:sx n="50" d="100"/>
          <a:sy n="50" d="100"/>
        </p:scale>
        <p:origin x="72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준 천" userId="9978e5dc5ee3209a" providerId="LiveId" clId="{403F68C7-0936-483F-9471-75026959AEF6}"/>
    <pc:docChg chg="undo redo custSel addSld delSld modSld sldOrd">
      <pc:chgData name="현준 천" userId="9978e5dc5ee3209a" providerId="LiveId" clId="{403F68C7-0936-483F-9471-75026959AEF6}" dt="2024-12-10T10:24:13.744" v="11923" actId="20577"/>
      <pc:docMkLst>
        <pc:docMk/>
      </pc:docMkLst>
      <pc:sldChg chg="addSp modSp mod">
        <pc:chgData name="현준 천" userId="9978e5dc5ee3209a" providerId="LiveId" clId="{403F68C7-0936-483F-9471-75026959AEF6}" dt="2024-12-10T09:15:27.397" v="7797" actId="1076"/>
        <pc:sldMkLst>
          <pc:docMk/>
          <pc:sldMk cId="0" sldId="257"/>
        </pc:sldMkLst>
        <pc:spChg chg="mod">
          <ac:chgData name="현준 천" userId="9978e5dc5ee3209a" providerId="LiveId" clId="{403F68C7-0936-483F-9471-75026959AEF6}" dt="2024-12-02T12:26:46.954" v="7712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현준 천" userId="9978e5dc5ee3209a" providerId="LiveId" clId="{403F68C7-0936-483F-9471-75026959AEF6}" dt="2024-12-02T12:26:37.630" v="7706"/>
          <ac:spMkLst>
            <pc:docMk/>
            <pc:sldMk cId="0" sldId="257"/>
            <ac:spMk id="9" creationId="{A9CA0B13-119F-2684-2B72-667482F22287}"/>
          </ac:spMkLst>
        </pc:spChg>
        <pc:spChg chg="mod">
          <ac:chgData name="현준 천" userId="9978e5dc5ee3209a" providerId="LiveId" clId="{403F68C7-0936-483F-9471-75026959AEF6}" dt="2024-12-02T12:26:40.637" v="7709" actId="20577"/>
          <ac:spMkLst>
            <pc:docMk/>
            <pc:sldMk cId="0" sldId="257"/>
            <ac:spMk id="10" creationId="{34CA8B2A-5ABF-FE30-3FF9-D8FAAA49B665}"/>
          </ac:spMkLst>
        </pc:spChg>
        <pc:spChg chg="add mod">
          <ac:chgData name="현준 천" userId="9978e5dc5ee3209a" providerId="LiveId" clId="{403F68C7-0936-483F-9471-75026959AEF6}" dt="2024-12-02T12:26:55.091" v="7742" actId="20577"/>
          <ac:spMkLst>
            <pc:docMk/>
            <pc:sldMk cId="0" sldId="257"/>
            <ac:spMk id="11" creationId="{24BA9584-6DA9-D03B-2568-A2F146A8D37B}"/>
          </ac:spMkLst>
        </pc:spChg>
        <pc:spChg chg="mod">
          <ac:chgData name="현준 천" userId="9978e5dc5ee3209a" providerId="LiveId" clId="{403F68C7-0936-483F-9471-75026959AEF6}" dt="2024-12-10T09:15:08.824" v="7770"/>
          <ac:spMkLst>
            <pc:docMk/>
            <pc:sldMk cId="0" sldId="257"/>
            <ac:spMk id="19" creationId="{AF2537B0-3CD7-B23C-B765-DCA686A2F732}"/>
          </ac:spMkLst>
        </pc:spChg>
        <pc:spChg chg="mod">
          <ac:chgData name="현준 천" userId="9978e5dc5ee3209a" providerId="LiveId" clId="{403F68C7-0936-483F-9471-75026959AEF6}" dt="2024-12-10T09:15:13.680" v="7774" actId="20577"/>
          <ac:spMkLst>
            <pc:docMk/>
            <pc:sldMk cId="0" sldId="257"/>
            <ac:spMk id="20" creationId="{1236FD1C-8D92-23C3-24FF-BF618516FECA}"/>
          </ac:spMkLst>
        </pc:spChg>
        <pc:spChg chg="add mod">
          <ac:chgData name="현준 천" userId="9978e5dc5ee3209a" providerId="LiveId" clId="{403F68C7-0936-483F-9471-75026959AEF6}" dt="2024-12-10T09:15:27.397" v="7797" actId="1076"/>
          <ac:spMkLst>
            <pc:docMk/>
            <pc:sldMk cId="0" sldId="257"/>
            <ac:spMk id="21" creationId="{7F365C39-2A00-9230-29EB-7880867FC0CF}"/>
          </ac:spMkLst>
        </pc:spChg>
        <pc:grpChg chg="add mod">
          <ac:chgData name="현준 천" userId="9978e5dc5ee3209a" providerId="LiveId" clId="{403F68C7-0936-483F-9471-75026959AEF6}" dt="2024-12-02T12:26:39.334" v="7707" actId="1076"/>
          <ac:grpSpMkLst>
            <pc:docMk/>
            <pc:sldMk cId="0" sldId="257"/>
            <ac:grpSpMk id="7" creationId="{473E98CE-C6B4-CF9F-AB30-640EA7872DCD}"/>
          </ac:grpSpMkLst>
        </pc:grpChg>
        <pc:grpChg chg="add mod">
          <ac:chgData name="현준 천" userId="9978e5dc5ee3209a" providerId="LiveId" clId="{403F68C7-0936-483F-9471-75026959AEF6}" dt="2024-12-10T09:15:12.062" v="7772" actId="1076"/>
          <ac:grpSpMkLst>
            <pc:docMk/>
            <pc:sldMk cId="0" sldId="257"/>
            <ac:grpSpMk id="12" creationId="{778C3E0C-2D91-C845-B88B-19C3508DF50B}"/>
          </ac:grpSpMkLst>
        </pc:grpChg>
      </pc:sldChg>
      <pc:sldChg chg="modSp mod">
        <pc:chgData name="현준 천" userId="9978e5dc5ee3209a" providerId="LiveId" clId="{403F68C7-0936-483F-9471-75026959AEF6}" dt="2024-12-02T12:30:02.519" v="7767" actId="14100"/>
        <pc:sldMkLst>
          <pc:docMk/>
          <pc:sldMk cId="887634405" sldId="304"/>
        </pc:sldMkLst>
        <pc:spChg chg="mod">
          <ac:chgData name="현준 천" userId="9978e5dc5ee3209a" providerId="LiveId" clId="{403F68C7-0936-483F-9471-75026959AEF6}" dt="2024-12-02T12:30:02.519" v="7767" actId="14100"/>
          <ac:spMkLst>
            <pc:docMk/>
            <pc:sldMk cId="887634405" sldId="304"/>
            <ac:spMk id="11" creationId="{B140ABB9-0546-01E0-4E2F-2D56CA1FDF1C}"/>
          </ac:spMkLst>
        </pc:spChg>
      </pc:sldChg>
      <pc:sldChg chg="modSp mod">
        <pc:chgData name="현준 천" userId="9978e5dc5ee3209a" providerId="LiveId" clId="{403F68C7-0936-483F-9471-75026959AEF6}" dt="2024-12-02T12:30:10.764" v="7768" actId="14100"/>
        <pc:sldMkLst>
          <pc:docMk/>
          <pc:sldMk cId="3028844631" sldId="307"/>
        </pc:sldMkLst>
        <pc:spChg chg="mod">
          <ac:chgData name="현준 천" userId="9978e5dc5ee3209a" providerId="LiveId" clId="{403F68C7-0936-483F-9471-75026959AEF6}" dt="2024-12-02T12:30:10.764" v="7768" actId="14100"/>
          <ac:spMkLst>
            <pc:docMk/>
            <pc:sldMk cId="3028844631" sldId="307"/>
            <ac:spMk id="6" creationId="{6A9448F9-7455-DACC-495A-046F0010F673}"/>
          </ac:spMkLst>
        </pc:spChg>
      </pc:sldChg>
      <pc:sldChg chg="addSp delSp modSp mod">
        <pc:chgData name="현준 천" userId="9978e5dc5ee3209a" providerId="LiveId" clId="{403F68C7-0936-483F-9471-75026959AEF6}" dt="2024-12-02T11:57:36.215" v="6934" actId="20577"/>
        <pc:sldMkLst>
          <pc:docMk/>
          <pc:sldMk cId="3902645001" sldId="315"/>
        </pc:sldMkLst>
        <pc:spChg chg="mod">
          <ac:chgData name="현준 천" userId="9978e5dc5ee3209a" providerId="LiveId" clId="{403F68C7-0936-483F-9471-75026959AEF6}" dt="2024-11-15T06:17:21.762" v="930" actId="1076"/>
          <ac:spMkLst>
            <pc:docMk/>
            <pc:sldMk cId="3902645001" sldId="315"/>
            <ac:spMk id="2" creationId="{F87DB302-E97E-66E0-ADFA-E0597C4C3E33}"/>
          </ac:spMkLst>
        </pc:spChg>
        <pc:spChg chg="mod">
          <ac:chgData name="현준 천" userId="9978e5dc5ee3209a" providerId="LiveId" clId="{403F68C7-0936-483F-9471-75026959AEF6}" dt="2024-12-02T11:57:36.215" v="6934" actId="20577"/>
          <ac:spMkLst>
            <pc:docMk/>
            <pc:sldMk cId="3902645001" sldId="315"/>
            <ac:spMk id="8" creationId="{394FD171-F5B9-FE1C-D142-FE6956FD7C5F}"/>
          </ac:spMkLst>
        </pc:spChg>
        <pc:spChg chg="mod">
          <ac:chgData name="현준 천" userId="9978e5dc5ee3209a" providerId="LiveId" clId="{403F68C7-0936-483F-9471-75026959AEF6}" dt="2024-11-15T06:28:22.786" v="2195" actId="20577"/>
          <ac:spMkLst>
            <pc:docMk/>
            <pc:sldMk cId="3902645001" sldId="315"/>
            <ac:spMk id="10" creationId="{7EBE94D1-801B-2DBA-8222-F950E6E842FF}"/>
          </ac:spMkLst>
        </pc:spChg>
        <pc:spChg chg="mod">
          <ac:chgData name="현준 천" userId="9978e5dc5ee3209a" providerId="LiveId" clId="{403F68C7-0936-483F-9471-75026959AEF6}" dt="2024-11-20T04:15:19.812" v="2260" actId="14100"/>
          <ac:spMkLst>
            <pc:docMk/>
            <pc:sldMk cId="3902645001" sldId="315"/>
            <ac:spMk id="11" creationId="{9135047F-2372-5724-08E1-A7A5CC711B95}"/>
          </ac:spMkLst>
        </pc:spChg>
        <pc:picChg chg="add del mod">
          <ac:chgData name="현준 천" userId="9978e5dc5ee3209a" providerId="LiveId" clId="{403F68C7-0936-483F-9471-75026959AEF6}" dt="2024-12-02T11:56:38.088" v="6893" actId="478"/>
          <ac:picMkLst>
            <pc:docMk/>
            <pc:sldMk cId="3902645001" sldId="315"/>
            <ac:picMk id="5" creationId="{AA0DCC6D-D8B5-12F7-7E42-CEF3366571E7}"/>
          </ac:picMkLst>
        </pc:picChg>
        <pc:picChg chg="add del mod">
          <ac:chgData name="현준 천" userId="9978e5dc5ee3209a" providerId="LiveId" clId="{403F68C7-0936-483F-9471-75026959AEF6}" dt="2024-12-02T11:54:47.353" v="6833" actId="478"/>
          <ac:picMkLst>
            <pc:docMk/>
            <pc:sldMk cId="3902645001" sldId="315"/>
            <ac:picMk id="6" creationId="{F0F20A05-9202-F198-8BEC-2C3D410EF325}"/>
          </ac:picMkLst>
        </pc:picChg>
      </pc:sldChg>
      <pc:sldChg chg="addSp delSp modSp add mod">
        <pc:chgData name="현준 천" userId="9978e5dc5ee3209a" providerId="LiveId" clId="{403F68C7-0936-483F-9471-75026959AEF6}" dt="2024-11-20T04:15:16.859" v="2259" actId="14100"/>
        <pc:sldMkLst>
          <pc:docMk/>
          <pc:sldMk cId="2830603425" sldId="317"/>
        </pc:sldMkLst>
        <pc:spChg chg="mod">
          <ac:chgData name="현준 천" userId="9978e5dc5ee3209a" providerId="LiveId" clId="{403F68C7-0936-483F-9471-75026959AEF6}" dt="2024-11-15T06:06:25.599" v="195" actId="1076"/>
          <ac:spMkLst>
            <pc:docMk/>
            <pc:sldMk cId="2830603425" sldId="317"/>
            <ac:spMk id="2" creationId="{60BF7E1E-2A54-2EF0-F0A8-269FA4229263}"/>
          </ac:spMkLst>
        </pc:spChg>
        <pc:spChg chg="del mod">
          <ac:chgData name="현준 천" userId="9978e5dc5ee3209a" providerId="LiveId" clId="{403F68C7-0936-483F-9471-75026959AEF6}" dt="2024-11-15T05:52:22.414" v="81" actId="478"/>
          <ac:spMkLst>
            <pc:docMk/>
            <pc:sldMk cId="2830603425" sldId="317"/>
            <ac:spMk id="8" creationId="{C6F37920-A6BD-D253-D1FE-4EFA698719BD}"/>
          </ac:spMkLst>
        </pc:spChg>
        <pc:spChg chg="mod">
          <ac:chgData name="현준 천" userId="9978e5dc5ee3209a" providerId="LiveId" clId="{403F68C7-0936-483F-9471-75026959AEF6}" dt="2024-11-15T06:28:27.600" v="2197" actId="20577"/>
          <ac:spMkLst>
            <pc:docMk/>
            <pc:sldMk cId="2830603425" sldId="317"/>
            <ac:spMk id="10" creationId="{550B8AFF-595E-D6A4-E542-B38BFAB9C689}"/>
          </ac:spMkLst>
        </pc:spChg>
        <pc:spChg chg="mod">
          <ac:chgData name="현준 천" userId="9978e5dc5ee3209a" providerId="LiveId" clId="{403F68C7-0936-483F-9471-75026959AEF6}" dt="2024-11-20T04:15:16.859" v="2259" actId="14100"/>
          <ac:spMkLst>
            <pc:docMk/>
            <pc:sldMk cId="2830603425" sldId="317"/>
            <ac:spMk id="11" creationId="{F1282250-E412-A44F-08A9-362C631AC0C3}"/>
          </ac:spMkLst>
        </pc:spChg>
        <pc:spChg chg="add mod">
          <ac:chgData name="현준 천" userId="9978e5dc5ee3209a" providerId="LiveId" clId="{403F68C7-0936-483F-9471-75026959AEF6}" dt="2024-11-15T06:07:17.263" v="276" actId="20577"/>
          <ac:spMkLst>
            <pc:docMk/>
            <pc:sldMk cId="2830603425" sldId="317"/>
            <ac:spMk id="14" creationId="{DB3E79DE-2957-0827-6BEA-D4FF85CB39AC}"/>
          </ac:spMkLst>
        </pc:spChg>
        <pc:spChg chg="add mod">
          <ac:chgData name="현준 천" userId="9978e5dc5ee3209a" providerId="LiveId" clId="{403F68C7-0936-483F-9471-75026959AEF6}" dt="2024-11-15T06:07:22.924" v="281" actId="20577"/>
          <ac:spMkLst>
            <pc:docMk/>
            <pc:sldMk cId="2830603425" sldId="317"/>
            <ac:spMk id="15" creationId="{3125534D-D0E8-4980-42F0-59D7C6FBB201}"/>
          </ac:spMkLst>
        </pc:spChg>
        <pc:spChg chg="add mod">
          <ac:chgData name="현준 천" userId="9978e5dc5ee3209a" providerId="LiveId" clId="{403F68C7-0936-483F-9471-75026959AEF6}" dt="2024-11-15T06:07:29.344" v="286" actId="20577"/>
          <ac:spMkLst>
            <pc:docMk/>
            <pc:sldMk cId="2830603425" sldId="317"/>
            <ac:spMk id="16" creationId="{43540F4C-6483-D0BC-769F-D04590A21694}"/>
          </ac:spMkLst>
        </pc:spChg>
        <pc:spChg chg="add mod">
          <ac:chgData name="현준 천" userId="9978e5dc5ee3209a" providerId="LiveId" clId="{403F68C7-0936-483F-9471-75026959AEF6}" dt="2024-11-15T06:07:36.198" v="291" actId="20577"/>
          <ac:spMkLst>
            <pc:docMk/>
            <pc:sldMk cId="2830603425" sldId="317"/>
            <ac:spMk id="21" creationId="{928ED58C-3C8F-2A65-00C2-B42AC124E59C}"/>
          </ac:spMkLst>
        </pc:spChg>
        <pc:picChg chg="del">
          <ac:chgData name="현준 천" userId="9978e5dc5ee3209a" providerId="LiveId" clId="{403F68C7-0936-483F-9471-75026959AEF6}" dt="2024-11-15T05:52:18.889" v="79" actId="478"/>
          <ac:picMkLst>
            <pc:docMk/>
            <pc:sldMk cId="2830603425" sldId="317"/>
            <ac:picMk id="4" creationId="{9C9A6DBB-675E-7C87-0BA0-750AD93D244C}"/>
          </ac:picMkLst>
        </pc:picChg>
        <pc:picChg chg="add mod">
          <ac:chgData name="현준 천" userId="9978e5dc5ee3209a" providerId="LiveId" clId="{403F68C7-0936-483F-9471-75026959AEF6}" dt="2024-11-15T05:53:09.909" v="93" actId="1076"/>
          <ac:picMkLst>
            <pc:docMk/>
            <pc:sldMk cId="2830603425" sldId="317"/>
            <ac:picMk id="5" creationId="{5AF154C3-2A54-2F7B-7DCE-951510C6C247}"/>
          </ac:picMkLst>
        </pc:picChg>
        <pc:picChg chg="add mod">
          <ac:chgData name="현준 천" userId="9978e5dc5ee3209a" providerId="LiveId" clId="{403F68C7-0936-483F-9471-75026959AEF6}" dt="2024-11-15T06:01:29.551" v="105" actId="14100"/>
          <ac:picMkLst>
            <pc:docMk/>
            <pc:sldMk cId="2830603425" sldId="317"/>
            <ac:picMk id="9" creationId="{22408D1A-AE9E-88B1-E550-9662D4B446B1}"/>
          </ac:picMkLst>
        </pc:picChg>
        <pc:picChg chg="add mod">
          <ac:chgData name="현준 천" userId="9978e5dc5ee3209a" providerId="LiveId" clId="{403F68C7-0936-483F-9471-75026959AEF6}" dt="2024-11-15T06:01:27.025" v="104" actId="14100"/>
          <ac:picMkLst>
            <pc:docMk/>
            <pc:sldMk cId="2830603425" sldId="317"/>
            <ac:picMk id="13" creationId="{6BD6F80D-3F15-F6AE-4057-636B2BB36908}"/>
          </ac:picMkLst>
        </pc:picChg>
        <pc:picChg chg="add mod modCrop">
          <ac:chgData name="현준 천" userId="9978e5dc5ee3209a" providerId="LiveId" clId="{403F68C7-0936-483F-9471-75026959AEF6}" dt="2024-11-15T06:05:56.159" v="192" actId="14100"/>
          <ac:picMkLst>
            <pc:docMk/>
            <pc:sldMk cId="2830603425" sldId="317"/>
            <ac:picMk id="18" creationId="{6EC96E25-AD4E-2362-D27F-6F8B760A8E1A}"/>
          </ac:picMkLst>
        </pc:picChg>
        <pc:picChg chg="add mod modCrop">
          <ac:chgData name="현준 천" userId="9978e5dc5ee3209a" providerId="LiveId" clId="{403F68C7-0936-483F-9471-75026959AEF6}" dt="2024-11-15T06:05:52.110" v="190" actId="1076"/>
          <ac:picMkLst>
            <pc:docMk/>
            <pc:sldMk cId="2830603425" sldId="317"/>
            <ac:picMk id="20" creationId="{4C6A5F62-A05A-1EF6-3E3D-3C091A8A9733}"/>
          </ac:picMkLst>
        </pc:picChg>
      </pc:sldChg>
      <pc:sldChg chg="delSp modSp add mod">
        <pc:chgData name="현준 천" userId="9978e5dc5ee3209a" providerId="LiveId" clId="{403F68C7-0936-483F-9471-75026959AEF6}" dt="2024-11-20T04:15:13.984" v="2258" actId="14100"/>
        <pc:sldMkLst>
          <pc:docMk/>
          <pc:sldMk cId="3308846989" sldId="318"/>
        </pc:sldMkLst>
        <pc:spChg chg="mod">
          <ac:chgData name="현준 천" userId="9978e5dc5ee3209a" providerId="LiveId" clId="{403F68C7-0936-483F-9471-75026959AEF6}" dt="2024-11-15T06:28:30.717" v="2199" actId="20577"/>
          <ac:spMkLst>
            <pc:docMk/>
            <pc:sldMk cId="3308846989" sldId="318"/>
            <ac:spMk id="10" creationId="{3B3FED4F-43F1-33BA-CAE2-9C3EA16F0CE0}"/>
          </ac:spMkLst>
        </pc:spChg>
        <pc:spChg chg="mod">
          <ac:chgData name="현준 천" userId="9978e5dc5ee3209a" providerId="LiveId" clId="{403F68C7-0936-483F-9471-75026959AEF6}" dt="2024-11-20T04:15:13.984" v="2258" actId="14100"/>
          <ac:spMkLst>
            <pc:docMk/>
            <pc:sldMk cId="3308846989" sldId="318"/>
            <ac:spMk id="11" creationId="{6599975F-9FE5-52A2-7D10-2B95DDAF1125}"/>
          </ac:spMkLst>
        </pc:spChg>
        <pc:spChg chg="del">
          <ac:chgData name="현준 천" userId="9978e5dc5ee3209a" providerId="LiveId" clId="{403F68C7-0936-483F-9471-75026959AEF6}" dt="2024-11-15T06:20:48.764" v="1195" actId="478"/>
          <ac:spMkLst>
            <pc:docMk/>
            <pc:sldMk cId="3308846989" sldId="318"/>
            <ac:spMk id="14" creationId="{8EF43369-581D-A76A-DEFE-50FC0B2928E5}"/>
          </ac:spMkLst>
        </pc:spChg>
        <pc:spChg chg="del">
          <ac:chgData name="현준 천" userId="9978e5dc5ee3209a" providerId="LiveId" clId="{403F68C7-0936-483F-9471-75026959AEF6}" dt="2024-11-15T06:20:46.850" v="1193" actId="478"/>
          <ac:spMkLst>
            <pc:docMk/>
            <pc:sldMk cId="3308846989" sldId="318"/>
            <ac:spMk id="15" creationId="{5335A627-3875-0BC0-FA52-D028322499C7}"/>
          </ac:spMkLst>
        </pc:spChg>
        <pc:spChg chg="mod">
          <ac:chgData name="현준 천" userId="9978e5dc5ee3209a" providerId="LiveId" clId="{403F68C7-0936-483F-9471-75026959AEF6}" dt="2024-11-15T06:34:45.575" v="2255" actId="20577"/>
          <ac:spMkLst>
            <pc:docMk/>
            <pc:sldMk cId="3308846989" sldId="318"/>
            <ac:spMk id="16" creationId="{066D2823-0B95-DC03-436B-2EF87AFD85D0}"/>
          </ac:spMkLst>
        </pc:spChg>
        <pc:spChg chg="del">
          <ac:chgData name="현준 천" userId="9978e5dc5ee3209a" providerId="LiveId" clId="{403F68C7-0936-483F-9471-75026959AEF6}" dt="2024-11-15T06:26:41.921" v="2193" actId="478"/>
          <ac:spMkLst>
            <pc:docMk/>
            <pc:sldMk cId="3308846989" sldId="318"/>
            <ac:spMk id="21" creationId="{A48A4DBB-1262-F84A-E5E8-941DEAC36025}"/>
          </ac:spMkLst>
        </pc:spChg>
        <pc:picChg chg="del">
          <ac:chgData name="현준 천" userId="9978e5dc5ee3209a" providerId="LiveId" clId="{403F68C7-0936-483F-9471-75026959AEF6}" dt="2024-11-15T06:20:47.227" v="1194" actId="478"/>
          <ac:picMkLst>
            <pc:docMk/>
            <pc:sldMk cId="3308846989" sldId="318"/>
            <ac:picMk id="5" creationId="{37E0A691-954C-83E6-8B59-551F19054099}"/>
          </ac:picMkLst>
        </pc:picChg>
        <pc:picChg chg="del">
          <ac:chgData name="현준 천" userId="9978e5dc5ee3209a" providerId="LiveId" clId="{403F68C7-0936-483F-9471-75026959AEF6}" dt="2024-11-15T06:20:45.391" v="1192" actId="478"/>
          <ac:picMkLst>
            <pc:docMk/>
            <pc:sldMk cId="3308846989" sldId="318"/>
            <ac:picMk id="9" creationId="{2B7AFE0F-C815-F3B6-7F9B-9846F03FE122}"/>
          </ac:picMkLst>
        </pc:picChg>
        <pc:picChg chg="mod">
          <ac:chgData name="현준 천" userId="9978e5dc5ee3209a" providerId="LiveId" clId="{403F68C7-0936-483F-9471-75026959AEF6}" dt="2024-11-15T06:20:54.783" v="1200" actId="14100"/>
          <ac:picMkLst>
            <pc:docMk/>
            <pc:sldMk cId="3308846989" sldId="318"/>
            <ac:picMk id="13" creationId="{D4FF0802-9250-F587-8F13-2D507906C6C3}"/>
          </ac:picMkLst>
        </pc:picChg>
        <pc:picChg chg="del">
          <ac:chgData name="현준 천" userId="9978e5dc5ee3209a" providerId="LiveId" clId="{403F68C7-0936-483F-9471-75026959AEF6}" dt="2024-11-15T06:20:50.283" v="1197" actId="478"/>
          <ac:picMkLst>
            <pc:docMk/>
            <pc:sldMk cId="3308846989" sldId="318"/>
            <ac:picMk id="18" creationId="{E6E4AE63-F513-1CD1-CC80-BB16E7925DC7}"/>
          </ac:picMkLst>
        </pc:picChg>
        <pc:picChg chg="del">
          <ac:chgData name="현준 천" userId="9978e5dc5ee3209a" providerId="LiveId" clId="{403F68C7-0936-483F-9471-75026959AEF6}" dt="2024-11-15T06:20:49.924" v="1196" actId="478"/>
          <ac:picMkLst>
            <pc:docMk/>
            <pc:sldMk cId="3308846989" sldId="318"/>
            <ac:picMk id="20" creationId="{3900E83A-070D-FA1C-F616-B4153D9B5AFA}"/>
          </ac:picMkLst>
        </pc:picChg>
      </pc:sldChg>
      <pc:sldChg chg="addSp delSp modSp add del mod ord">
        <pc:chgData name="현준 천" userId="9978e5dc5ee3209a" providerId="LiveId" clId="{403F68C7-0936-483F-9471-75026959AEF6}" dt="2024-12-02T12:27:11.946" v="7743" actId="47"/>
        <pc:sldMkLst>
          <pc:docMk/>
          <pc:sldMk cId="3685096358" sldId="319"/>
        </pc:sldMkLst>
        <pc:spChg chg="mod">
          <ac:chgData name="현준 천" userId="9978e5dc5ee3209a" providerId="LiveId" clId="{403F68C7-0936-483F-9471-75026959AEF6}" dt="2024-11-21T03:44:03.902" v="5571" actId="1076"/>
          <ac:spMkLst>
            <pc:docMk/>
            <pc:sldMk cId="3685096358" sldId="319"/>
            <ac:spMk id="2" creationId="{133F5AB6-C3C5-B826-2032-16C931ABD65C}"/>
          </ac:spMkLst>
        </pc:spChg>
        <pc:spChg chg="add del">
          <ac:chgData name="현준 천" userId="9978e5dc5ee3209a" providerId="LiveId" clId="{403F68C7-0936-483F-9471-75026959AEF6}" dt="2024-11-20T05:26:07.264" v="4131" actId="478"/>
          <ac:spMkLst>
            <pc:docMk/>
            <pc:sldMk cId="3685096358" sldId="319"/>
            <ac:spMk id="7" creationId="{6F2A7216-591C-A562-CB09-575DA92EF594}"/>
          </ac:spMkLst>
        </pc:spChg>
        <pc:spChg chg="mod">
          <ac:chgData name="현준 천" userId="9978e5dc5ee3209a" providerId="LiveId" clId="{403F68C7-0936-483F-9471-75026959AEF6}" dt="2024-11-20T05:22:28.383" v="3963" actId="20577"/>
          <ac:spMkLst>
            <pc:docMk/>
            <pc:sldMk cId="3685096358" sldId="319"/>
            <ac:spMk id="10" creationId="{1964C7D4-0C54-D165-4B6D-A85237DAF822}"/>
          </ac:spMkLst>
        </pc:spChg>
        <pc:spChg chg="mod">
          <ac:chgData name="현준 천" userId="9978e5dc5ee3209a" providerId="LiveId" clId="{403F68C7-0936-483F-9471-75026959AEF6}" dt="2024-11-20T04:15:42.823" v="2285" actId="20577"/>
          <ac:spMkLst>
            <pc:docMk/>
            <pc:sldMk cId="3685096358" sldId="319"/>
            <ac:spMk id="11" creationId="{C90A81F2-D370-F05D-0D16-22D34CF0411E}"/>
          </ac:spMkLst>
        </pc:spChg>
        <pc:spChg chg="add mod">
          <ac:chgData name="현준 천" userId="9978e5dc5ee3209a" providerId="LiveId" clId="{403F68C7-0936-483F-9471-75026959AEF6}" dt="2024-11-20T05:27:23.537" v="4163" actId="1076"/>
          <ac:spMkLst>
            <pc:docMk/>
            <pc:sldMk cId="3685096358" sldId="319"/>
            <ac:spMk id="12" creationId="{643DAC09-0B83-FE20-C7A1-31BA293F13C4}"/>
          </ac:spMkLst>
        </pc:spChg>
        <pc:spChg chg="mod">
          <ac:chgData name="현준 천" userId="9978e5dc5ee3209a" providerId="LiveId" clId="{403F68C7-0936-483F-9471-75026959AEF6}" dt="2024-11-29T11:39:13.123" v="6540" actId="20577"/>
          <ac:spMkLst>
            <pc:docMk/>
            <pc:sldMk cId="3685096358" sldId="319"/>
            <ac:spMk id="16" creationId="{A5D1D4B9-DAC6-92E7-3EE5-809FD8920060}"/>
          </ac:spMkLst>
        </pc:spChg>
        <pc:spChg chg="add mod">
          <ac:chgData name="현준 천" userId="9978e5dc5ee3209a" providerId="LiveId" clId="{403F68C7-0936-483F-9471-75026959AEF6}" dt="2024-11-21T03:23:32.248" v="5518" actId="20577"/>
          <ac:spMkLst>
            <pc:docMk/>
            <pc:sldMk cId="3685096358" sldId="319"/>
            <ac:spMk id="18" creationId="{1BD42131-6512-002D-08BC-0512881F6766}"/>
          </ac:spMkLst>
        </pc:spChg>
        <pc:spChg chg="add">
          <ac:chgData name="현준 천" userId="9978e5dc5ee3209a" providerId="LiveId" clId="{403F68C7-0936-483F-9471-75026959AEF6}" dt="2024-11-20T05:18:50.745" v="3376"/>
          <ac:spMkLst>
            <pc:docMk/>
            <pc:sldMk cId="3685096358" sldId="319"/>
            <ac:spMk id="18" creationId="{46593501-91F4-3BBB-19AE-6CDB4C883511}"/>
          </ac:spMkLst>
        </pc:spChg>
        <pc:spChg chg="add">
          <ac:chgData name="현준 천" userId="9978e5dc5ee3209a" providerId="LiveId" clId="{403F68C7-0936-483F-9471-75026959AEF6}" dt="2024-11-20T05:18:58.059" v="3377"/>
          <ac:spMkLst>
            <pc:docMk/>
            <pc:sldMk cId="3685096358" sldId="319"/>
            <ac:spMk id="19" creationId="{6CB0EF3B-97D2-2F32-C4FA-DE0097C2D8AF}"/>
          </ac:spMkLst>
        </pc:spChg>
        <pc:spChg chg="add">
          <ac:chgData name="현준 천" userId="9978e5dc5ee3209a" providerId="LiveId" clId="{403F68C7-0936-483F-9471-75026959AEF6}" dt="2024-11-20T05:19:01.698" v="3378"/>
          <ac:spMkLst>
            <pc:docMk/>
            <pc:sldMk cId="3685096358" sldId="319"/>
            <ac:spMk id="20" creationId="{1EED3AEC-4533-B62A-F5D7-4289255C138D}"/>
          </ac:spMkLst>
        </pc:spChg>
        <pc:spChg chg="add mod">
          <ac:chgData name="현준 천" userId="9978e5dc5ee3209a" providerId="LiveId" clId="{403F68C7-0936-483F-9471-75026959AEF6}" dt="2024-11-21T04:03:12.809" v="5760" actId="1076"/>
          <ac:spMkLst>
            <pc:docMk/>
            <pc:sldMk cId="3685096358" sldId="319"/>
            <ac:spMk id="21" creationId="{2366D5BD-A90D-88D7-1ED5-696557A6051F}"/>
          </ac:spMkLst>
        </pc:spChg>
        <pc:picChg chg="add mod modCrop">
          <ac:chgData name="현준 천" userId="9978e5dc5ee3209a" providerId="LiveId" clId="{403F68C7-0936-483F-9471-75026959AEF6}" dt="2024-11-20T05:28:08.024" v="4189" actId="14100"/>
          <ac:picMkLst>
            <pc:docMk/>
            <pc:sldMk cId="3685096358" sldId="319"/>
            <ac:picMk id="3" creationId="{4F9FE156-A331-61CA-5ACE-64B6CD44C532}"/>
          </ac:picMkLst>
        </pc:picChg>
        <pc:picChg chg="add del mod">
          <ac:chgData name="현준 천" userId="9978e5dc5ee3209a" providerId="LiveId" clId="{403F68C7-0936-483F-9471-75026959AEF6}" dt="2024-11-20T04:16:28.755" v="2289" actId="478"/>
          <ac:picMkLst>
            <pc:docMk/>
            <pc:sldMk cId="3685096358" sldId="319"/>
            <ac:picMk id="4" creationId="{82D77BC5-E8E4-5F97-37EE-D11DC372DEA1}"/>
          </ac:picMkLst>
        </pc:picChg>
        <pc:picChg chg="add mod">
          <ac:chgData name="현준 천" userId="9978e5dc5ee3209a" providerId="LiveId" clId="{403F68C7-0936-483F-9471-75026959AEF6}" dt="2024-11-21T04:03:28.171" v="5766" actId="1076"/>
          <ac:picMkLst>
            <pc:docMk/>
            <pc:sldMk cId="3685096358" sldId="319"/>
            <ac:picMk id="5" creationId="{7A6EAF86-6E8C-5D35-041F-8E3408C69EBC}"/>
          </ac:picMkLst>
        </pc:picChg>
        <pc:picChg chg="add del mod">
          <ac:chgData name="현준 천" userId="9978e5dc5ee3209a" providerId="LiveId" clId="{403F68C7-0936-483F-9471-75026959AEF6}" dt="2024-11-20T05:14:42.282" v="3174" actId="478"/>
          <ac:picMkLst>
            <pc:docMk/>
            <pc:sldMk cId="3685096358" sldId="319"/>
            <ac:picMk id="6" creationId="{688C74FB-3117-1708-9848-7A303596A85E}"/>
          </ac:picMkLst>
        </pc:picChg>
        <pc:picChg chg="add mod">
          <ac:chgData name="현준 천" userId="9978e5dc5ee3209a" providerId="LiveId" clId="{403F68C7-0936-483F-9471-75026959AEF6}" dt="2024-11-21T04:03:15.977" v="5762" actId="14100"/>
          <ac:picMkLst>
            <pc:docMk/>
            <pc:sldMk cId="3685096358" sldId="319"/>
            <ac:picMk id="6" creationId="{D6604B04-CFD6-2720-A21D-37E030BE2378}"/>
          </ac:picMkLst>
        </pc:picChg>
        <pc:picChg chg="add mod">
          <ac:chgData name="현준 천" userId="9978e5dc5ee3209a" providerId="LiveId" clId="{403F68C7-0936-483F-9471-75026959AEF6}" dt="2024-11-21T04:03:16.714" v="5763" actId="1076"/>
          <ac:picMkLst>
            <pc:docMk/>
            <pc:sldMk cId="3685096358" sldId="319"/>
            <ac:picMk id="8" creationId="{68B8634D-1F5A-6C57-4EB0-66B3D481FF7F}"/>
          </ac:picMkLst>
        </pc:picChg>
        <pc:picChg chg="add del mod">
          <ac:chgData name="현준 천" userId="9978e5dc5ee3209a" providerId="LiveId" clId="{403F68C7-0936-483F-9471-75026959AEF6}" dt="2024-12-02T12:07:14.962" v="7251" actId="478"/>
          <ac:picMkLst>
            <pc:docMk/>
            <pc:sldMk cId="3685096358" sldId="319"/>
            <ac:picMk id="9" creationId="{294B06EE-FC4D-53A4-98CF-D1B2FC8F2252}"/>
          </ac:picMkLst>
        </pc:picChg>
        <pc:picChg chg="del mod">
          <ac:chgData name="현준 천" userId="9978e5dc5ee3209a" providerId="LiveId" clId="{403F68C7-0936-483F-9471-75026959AEF6}" dt="2024-11-20T04:15:30.889" v="2262" actId="478"/>
          <ac:picMkLst>
            <pc:docMk/>
            <pc:sldMk cId="3685096358" sldId="319"/>
            <ac:picMk id="13" creationId="{1955FBC1-E581-5C1C-F0CB-7096F33AABAB}"/>
          </ac:picMkLst>
        </pc:picChg>
        <pc:picChg chg="add del mod">
          <ac:chgData name="현준 천" userId="9978e5dc5ee3209a" providerId="LiveId" clId="{403F68C7-0936-483F-9471-75026959AEF6}" dt="2024-12-02T12:07:14.491" v="7249" actId="22"/>
          <ac:picMkLst>
            <pc:docMk/>
            <pc:sldMk cId="3685096358" sldId="319"/>
            <ac:picMk id="13" creationId="{A9080CA6-126B-6D13-146B-998BDF14734A}"/>
          </ac:picMkLst>
        </pc:picChg>
        <pc:picChg chg="add mod">
          <ac:chgData name="현준 천" userId="9978e5dc5ee3209a" providerId="LiveId" clId="{403F68C7-0936-483F-9471-75026959AEF6}" dt="2024-11-21T04:03:19.979" v="5764" actId="1076"/>
          <ac:picMkLst>
            <pc:docMk/>
            <pc:sldMk cId="3685096358" sldId="319"/>
            <ac:picMk id="14" creationId="{B7792E20-3735-DC88-6F46-45C851670532}"/>
          </ac:picMkLst>
        </pc:picChg>
        <pc:picChg chg="add del mod">
          <ac:chgData name="현준 천" userId="9978e5dc5ee3209a" providerId="LiveId" clId="{403F68C7-0936-483F-9471-75026959AEF6}" dt="2024-12-02T12:07:15.275" v="7252" actId="478"/>
          <ac:picMkLst>
            <pc:docMk/>
            <pc:sldMk cId="3685096358" sldId="319"/>
            <ac:picMk id="15" creationId="{50016F4C-48B8-C517-CA2E-3A064BE6157E}"/>
          </ac:picMkLst>
        </pc:picChg>
        <pc:picChg chg="add mod modCrop">
          <ac:chgData name="현준 천" userId="9978e5dc5ee3209a" providerId="LiveId" clId="{403F68C7-0936-483F-9471-75026959AEF6}" dt="2024-11-20T05:27:49.053" v="4180" actId="1076"/>
          <ac:picMkLst>
            <pc:docMk/>
            <pc:sldMk cId="3685096358" sldId="319"/>
            <ac:picMk id="17" creationId="{F2D2D013-6C95-46C0-7FE7-DBD1993E41DD}"/>
          </ac:picMkLst>
        </pc:picChg>
        <pc:picChg chg="add del mod">
          <ac:chgData name="현준 천" userId="9978e5dc5ee3209a" providerId="LiveId" clId="{403F68C7-0936-483F-9471-75026959AEF6}" dt="2024-12-02T12:07:14.695" v="7250" actId="478"/>
          <ac:picMkLst>
            <pc:docMk/>
            <pc:sldMk cId="3685096358" sldId="319"/>
            <ac:picMk id="23" creationId="{D64BF682-65FA-8BAB-493C-9C1942BC4690}"/>
          </ac:picMkLst>
        </pc:picChg>
      </pc:sldChg>
      <pc:sldChg chg="addSp delSp modSp add mod">
        <pc:chgData name="현준 천" userId="9978e5dc5ee3209a" providerId="LiveId" clId="{403F68C7-0936-483F-9471-75026959AEF6}" dt="2024-12-02T12:23:05.701" v="7615" actId="14100"/>
        <pc:sldMkLst>
          <pc:docMk/>
          <pc:sldMk cId="552479393" sldId="320"/>
        </pc:sldMkLst>
        <pc:spChg chg="mod">
          <ac:chgData name="현준 천" userId="9978e5dc5ee3209a" providerId="LiveId" clId="{403F68C7-0936-483F-9471-75026959AEF6}" dt="2024-11-20T05:48:22.051" v="5192" actId="1076"/>
          <ac:spMkLst>
            <pc:docMk/>
            <pc:sldMk cId="552479393" sldId="320"/>
            <ac:spMk id="2" creationId="{6BAEC3C4-7427-C2FC-9BD9-1F41F25F212B}"/>
          </ac:spMkLst>
        </pc:spChg>
        <pc:spChg chg="mod">
          <ac:chgData name="현준 천" userId="9978e5dc5ee3209a" providerId="LiveId" clId="{403F68C7-0936-483F-9471-75026959AEF6}" dt="2024-11-20T05:42:13.337" v="4741"/>
          <ac:spMkLst>
            <pc:docMk/>
            <pc:sldMk cId="552479393" sldId="320"/>
            <ac:spMk id="12" creationId="{EA11B646-36F9-2B92-504B-1F856E0CE448}"/>
          </ac:spMkLst>
        </pc:spChg>
        <pc:spChg chg="mod">
          <ac:chgData name="현준 천" userId="9978e5dc5ee3209a" providerId="LiveId" clId="{403F68C7-0936-483F-9471-75026959AEF6}" dt="2024-12-02T12:22:26.829" v="7604" actId="20577"/>
          <ac:spMkLst>
            <pc:docMk/>
            <pc:sldMk cId="552479393" sldId="320"/>
            <ac:spMk id="16" creationId="{45E751FB-2F6B-EF10-245A-BFB86EC460D5}"/>
          </ac:spMkLst>
        </pc:spChg>
        <pc:spChg chg="mod">
          <ac:chgData name="현준 천" userId="9978e5dc5ee3209a" providerId="LiveId" clId="{403F68C7-0936-483F-9471-75026959AEF6}" dt="2024-11-20T05:50:18.156" v="5398" actId="20577"/>
          <ac:spMkLst>
            <pc:docMk/>
            <pc:sldMk cId="552479393" sldId="320"/>
            <ac:spMk id="21" creationId="{58D99DD5-CEB7-6EB1-99B8-7BC272DB33C8}"/>
          </ac:spMkLst>
        </pc:spChg>
        <pc:picChg chg="add mod">
          <ac:chgData name="현준 천" userId="9978e5dc5ee3209a" providerId="LiveId" clId="{403F68C7-0936-483F-9471-75026959AEF6}" dt="2024-12-02T12:22:55.838" v="7612" actId="14100"/>
          <ac:picMkLst>
            <pc:docMk/>
            <pc:sldMk cId="552479393" sldId="320"/>
            <ac:picMk id="3" creationId="{7E994629-C3D0-789E-D0B0-20748EF9C2A5}"/>
          </ac:picMkLst>
        </pc:picChg>
        <pc:picChg chg="del">
          <ac:chgData name="현준 천" userId="9978e5dc5ee3209a" providerId="LiveId" clId="{403F68C7-0936-483F-9471-75026959AEF6}" dt="2024-11-20T05:33:10.938" v="4632" actId="478"/>
          <ac:picMkLst>
            <pc:docMk/>
            <pc:sldMk cId="552479393" sldId="320"/>
            <ac:picMk id="3" creationId="{F160AAAF-C976-B28A-CDF6-932042D39D63}"/>
          </ac:picMkLst>
        </pc:picChg>
        <pc:picChg chg="add mod modCrop">
          <ac:chgData name="현준 천" userId="9978e5dc5ee3209a" providerId="LiveId" clId="{403F68C7-0936-483F-9471-75026959AEF6}" dt="2024-11-20T05:35:47.343" v="4640" actId="14100"/>
          <ac:picMkLst>
            <pc:docMk/>
            <pc:sldMk cId="552479393" sldId="320"/>
            <ac:picMk id="4" creationId="{E9DBD6D4-C452-A04F-4443-BECB92CAAE10}"/>
          </ac:picMkLst>
        </pc:picChg>
        <pc:picChg chg="add mod">
          <ac:chgData name="현준 천" userId="9978e5dc5ee3209a" providerId="LiveId" clId="{403F68C7-0936-483F-9471-75026959AEF6}" dt="2024-11-29T11:39:17.092" v="6541" actId="14100"/>
          <ac:picMkLst>
            <pc:docMk/>
            <pc:sldMk cId="552479393" sldId="320"/>
            <ac:picMk id="5" creationId="{A321A42B-35D2-03E0-383C-1D185878F71B}"/>
          </ac:picMkLst>
        </pc:picChg>
        <pc:picChg chg="add mod">
          <ac:chgData name="현준 천" userId="9978e5dc5ee3209a" providerId="LiveId" clId="{403F68C7-0936-483F-9471-75026959AEF6}" dt="2024-11-20T05:41:39.035" v="4661" actId="1076"/>
          <ac:picMkLst>
            <pc:docMk/>
            <pc:sldMk cId="552479393" sldId="320"/>
            <ac:picMk id="6" creationId="{598C8BA0-0F9F-9147-4928-98D8D069D452}"/>
          </ac:picMkLst>
        </pc:picChg>
        <pc:picChg chg="add mod">
          <ac:chgData name="현준 천" userId="9978e5dc5ee3209a" providerId="LiveId" clId="{403F68C7-0936-483F-9471-75026959AEF6}" dt="2024-11-29T11:39:20.426" v="6543" actId="1076"/>
          <ac:picMkLst>
            <pc:docMk/>
            <pc:sldMk cId="552479393" sldId="320"/>
            <ac:picMk id="8" creationId="{646AA6F2-AACB-6617-D000-8F8A8322345A}"/>
          </ac:picMkLst>
        </pc:picChg>
        <pc:picChg chg="del">
          <ac:chgData name="현준 천" userId="9978e5dc5ee3209a" providerId="LiveId" clId="{403F68C7-0936-483F-9471-75026959AEF6}" dt="2024-11-20T05:33:10.547" v="4631" actId="478"/>
          <ac:picMkLst>
            <pc:docMk/>
            <pc:sldMk cId="552479393" sldId="320"/>
            <ac:picMk id="9" creationId="{6E368DE0-AE68-5C83-04D0-BB1C654538A1}"/>
          </ac:picMkLst>
        </pc:picChg>
        <pc:picChg chg="add mod">
          <ac:chgData name="현준 천" userId="9978e5dc5ee3209a" providerId="LiveId" clId="{403F68C7-0936-483F-9471-75026959AEF6}" dt="2024-12-02T12:22:53.579" v="7611" actId="14100"/>
          <ac:picMkLst>
            <pc:docMk/>
            <pc:sldMk cId="552479393" sldId="320"/>
            <ac:picMk id="9" creationId="{964CBA70-2D8E-CEF8-0504-8C992BF31512}"/>
          </ac:picMkLst>
        </pc:picChg>
        <pc:picChg chg="add mod">
          <ac:chgData name="현준 천" userId="9978e5dc5ee3209a" providerId="LiveId" clId="{403F68C7-0936-483F-9471-75026959AEF6}" dt="2024-11-20T05:48:36.018" v="5200" actId="1076"/>
          <ac:picMkLst>
            <pc:docMk/>
            <pc:sldMk cId="552479393" sldId="320"/>
            <ac:picMk id="13" creationId="{E22B2F9A-8C6F-2A28-C039-5B8C4691EDAB}"/>
          </ac:picMkLst>
        </pc:picChg>
        <pc:picChg chg="add mod">
          <ac:chgData name="현준 천" userId="9978e5dc5ee3209a" providerId="LiveId" clId="{403F68C7-0936-483F-9471-75026959AEF6}" dt="2024-12-02T12:23:05.701" v="7615" actId="14100"/>
          <ac:picMkLst>
            <pc:docMk/>
            <pc:sldMk cId="552479393" sldId="320"/>
            <ac:picMk id="14" creationId="{5A50E135-63FE-3694-BCBD-1175689B0F4D}"/>
          </ac:picMkLst>
        </pc:picChg>
        <pc:picChg chg="del">
          <ac:chgData name="현준 천" userId="9978e5dc5ee3209a" providerId="LiveId" clId="{403F68C7-0936-483F-9471-75026959AEF6}" dt="2024-11-20T05:33:10.065" v="4630" actId="478"/>
          <ac:picMkLst>
            <pc:docMk/>
            <pc:sldMk cId="552479393" sldId="320"/>
            <ac:picMk id="15" creationId="{27FB63BA-26D2-9F8E-9BED-FB32AE2B7575}"/>
          </ac:picMkLst>
        </pc:picChg>
        <pc:picChg chg="del">
          <ac:chgData name="현준 천" userId="9978e5dc5ee3209a" providerId="LiveId" clId="{403F68C7-0936-483F-9471-75026959AEF6}" dt="2024-11-20T05:33:11.531" v="4633" actId="478"/>
          <ac:picMkLst>
            <pc:docMk/>
            <pc:sldMk cId="552479393" sldId="320"/>
            <ac:picMk id="23" creationId="{E5E26B17-6EA8-00CB-6DAC-0E701F282C5F}"/>
          </ac:picMkLst>
        </pc:picChg>
      </pc:sldChg>
      <pc:sldChg chg="addSp delSp modSp add del mod">
        <pc:chgData name="현준 천" userId="9978e5dc5ee3209a" providerId="LiveId" clId="{403F68C7-0936-483F-9471-75026959AEF6}" dt="2024-12-02T12:26:32.105" v="7705" actId="47"/>
        <pc:sldMkLst>
          <pc:docMk/>
          <pc:sldMk cId="3279191222" sldId="321"/>
        </pc:sldMkLst>
        <pc:spChg chg="del">
          <ac:chgData name="현준 천" userId="9978e5dc5ee3209a" providerId="LiveId" clId="{403F68C7-0936-483F-9471-75026959AEF6}" dt="2024-12-02T11:36:07.284" v="6628" actId="478"/>
          <ac:spMkLst>
            <pc:docMk/>
            <pc:sldMk cId="3279191222" sldId="321"/>
            <ac:spMk id="8" creationId="{2324E1B1-09A2-5FC5-71B5-79A92B2C9A57}"/>
          </ac:spMkLst>
        </pc:spChg>
        <pc:picChg chg="del">
          <ac:chgData name="현준 천" userId="9978e5dc5ee3209a" providerId="LiveId" clId="{403F68C7-0936-483F-9471-75026959AEF6}" dt="2024-12-02T11:36:04.701" v="6627" actId="478"/>
          <ac:picMkLst>
            <pc:docMk/>
            <pc:sldMk cId="3279191222" sldId="321"/>
            <ac:picMk id="4" creationId="{3BC5F966-7884-2DAF-FD3D-4ED05A489934}"/>
          </ac:picMkLst>
        </pc:picChg>
        <pc:picChg chg="del mod">
          <ac:chgData name="현준 천" userId="9978e5dc5ee3209a" providerId="LiveId" clId="{403F68C7-0936-483F-9471-75026959AEF6}" dt="2024-12-02T11:43:30.913" v="6637" actId="478"/>
          <ac:picMkLst>
            <pc:docMk/>
            <pc:sldMk cId="3279191222" sldId="321"/>
            <ac:picMk id="5" creationId="{4E32CAFC-60D1-B7A5-8D97-F073DA23857C}"/>
          </ac:picMkLst>
        </pc:picChg>
        <pc:picChg chg="add del mod">
          <ac:chgData name="현준 천" userId="9978e5dc5ee3209a" providerId="LiveId" clId="{403F68C7-0936-483F-9471-75026959AEF6}" dt="2024-12-02T11:44:28.101" v="6641" actId="478"/>
          <ac:picMkLst>
            <pc:docMk/>
            <pc:sldMk cId="3279191222" sldId="321"/>
            <ac:picMk id="6" creationId="{9B3D91FD-929C-9F06-1D8F-8C35D48B7D4C}"/>
          </ac:picMkLst>
        </pc:picChg>
        <pc:picChg chg="add mod">
          <ac:chgData name="현준 천" userId="9978e5dc5ee3209a" providerId="LiveId" clId="{403F68C7-0936-483F-9471-75026959AEF6}" dt="2024-12-02T11:48:02.274" v="6648" actId="1076"/>
          <ac:picMkLst>
            <pc:docMk/>
            <pc:sldMk cId="3279191222" sldId="321"/>
            <ac:picMk id="12" creationId="{ED7234B8-430D-DC5F-1C95-13BF57ECA052}"/>
          </ac:picMkLst>
        </pc:picChg>
        <pc:picChg chg="add mod">
          <ac:chgData name="현준 천" userId="9978e5dc5ee3209a" providerId="LiveId" clId="{403F68C7-0936-483F-9471-75026959AEF6}" dt="2024-12-02T11:47:58.567" v="6646" actId="14100"/>
          <ac:picMkLst>
            <pc:docMk/>
            <pc:sldMk cId="3279191222" sldId="321"/>
            <ac:picMk id="14" creationId="{E9C06827-CC22-2E3E-C5D7-965A98BAD10A}"/>
          </ac:picMkLst>
        </pc:picChg>
        <pc:picChg chg="add mod">
          <ac:chgData name="현준 천" userId="9978e5dc5ee3209a" providerId="LiveId" clId="{403F68C7-0936-483F-9471-75026959AEF6}" dt="2024-12-02T11:48:04.378" v="6649" actId="1076"/>
          <ac:picMkLst>
            <pc:docMk/>
            <pc:sldMk cId="3279191222" sldId="321"/>
            <ac:picMk id="16" creationId="{8B4CE62F-8161-E8CB-218B-855D6300EA0D}"/>
          </ac:picMkLst>
        </pc:picChg>
      </pc:sldChg>
      <pc:sldChg chg="addSp modSp add mod">
        <pc:chgData name="현준 천" userId="9978e5dc5ee3209a" providerId="LiveId" clId="{403F68C7-0936-483F-9471-75026959AEF6}" dt="2024-12-02T12:30:40.780" v="7769" actId="1076"/>
        <pc:sldMkLst>
          <pc:docMk/>
          <pc:sldMk cId="1711780913" sldId="322"/>
        </pc:sldMkLst>
        <pc:spChg chg="mod">
          <ac:chgData name="현준 천" userId="9978e5dc5ee3209a" providerId="LiveId" clId="{403F68C7-0936-483F-9471-75026959AEF6}" dt="2024-12-02T12:30:40.780" v="7769" actId="1076"/>
          <ac:spMkLst>
            <pc:docMk/>
            <pc:sldMk cId="1711780913" sldId="322"/>
            <ac:spMk id="2" creationId="{AB587302-5A7B-08CF-908C-E5A51D631D4A}"/>
          </ac:spMkLst>
        </pc:spChg>
        <pc:spChg chg="add mod">
          <ac:chgData name="현준 천" userId="9978e5dc5ee3209a" providerId="LiveId" clId="{403F68C7-0936-483F-9471-75026959AEF6}" dt="2024-12-02T11:58:01.602" v="6939" actId="1076"/>
          <ac:spMkLst>
            <pc:docMk/>
            <pc:sldMk cId="1711780913" sldId="322"/>
            <ac:spMk id="3" creationId="{FFF911DB-E7A6-927D-F673-FAD1C4894B19}"/>
          </ac:spMkLst>
        </pc:spChg>
        <pc:spChg chg="add mod">
          <ac:chgData name="현준 천" userId="9978e5dc5ee3209a" providerId="LiveId" clId="{403F68C7-0936-483F-9471-75026959AEF6}" dt="2024-12-02T12:27:38.562" v="7766" actId="20577"/>
          <ac:spMkLst>
            <pc:docMk/>
            <pc:sldMk cId="1711780913" sldId="322"/>
            <ac:spMk id="4" creationId="{747BAC07-5CAF-B8D4-3BB2-9545D7A3EBE2}"/>
          </ac:spMkLst>
        </pc:spChg>
        <pc:spChg chg="add mod">
          <ac:chgData name="현준 천" userId="9978e5dc5ee3209a" providerId="LiveId" clId="{403F68C7-0936-483F-9471-75026959AEF6}" dt="2024-12-02T11:59:00.185" v="6950"/>
          <ac:spMkLst>
            <pc:docMk/>
            <pc:sldMk cId="1711780913" sldId="322"/>
            <ac:spMk id="5" creationId="{123240B6-4FFA-29EF-49A9-5AEF0F955E15}"/>
          </ac:spMkLst>
        </pc:spChg>
        <pc:spChg chg="mod">
          <ac:chgData name="현준 천" userId="9978e5dc5ee3209a" providerId="LiveId" clId="{403F68C7-0936-483F-9471-75026959AEF6}" dt="2024-12-02T11:49:51.474" v="6678" actId="20577"/>
          <ac:spMkLst>
            <pc:docMk/>
            <pc:sldMk cId="1711780913" sldId="322"/>
            <ac:spMk id="11" creationId="{7F3E888E-C3FF-CC3D-2B56-AAE1E071D82B}"/>
          </ac:spMkLst>
        </pc:spChg>
        <pc:picChg chg="mod">
          <ac:chgData name="현준 천" userId="9978e5dc5ee3209a" providerId="LiveId" clId="{403F68C7-0936-483F-9471-75026959AEF6}" dt="2024-12-02T11:57:59.201" v="6938" actId="1076"/>
          <ac:picMkLst>
            <pc:docMk/>
            <pc:sldMk cId="1711780913" sldId="322"/>
            <ac:picMk id="12" creationId="{267E596A-9B50-B9BA-68E9-AC0532FB4E38}"/>
          </ac:picMkLst>
        </pc:picChg>
        <pc:picChg chg="mod">
          <ac:chgData name="현준 천" userId="9978e5dc5ee3209a" providerId="LiveId" clId="{403F68C7-0936-483F-9471-75026959AEF6}" dt="2024-12-02T11:49:55.883" v="6679" actId="1076"/>
          <ac:picMkLst>
            <pc:docMk/>
            <pc:sldMk cId="1711780913" sldId="322"/>
            <ac:picMk id="16" creationId="{84478F3B-D156-48B1-8EED-D684D4B64D67}"/>
          </ac:picMkLst>
        </pc:picChg>
      </pc:sldChg>
      <pc:sldChg chg="addSp delSp modSp add mod">
        <pc:chgData name="현준 천" userId="9978e5dc5ee3209a" providerId="LiveId" clId="{403F68C7-0936-483F-9471-75026959AEF6}" dt="2024-12-02T11:55:39.874" v="6851" actId="478"/>
        <pc:sldMkLst>
          <pc:docMk/>
          <pc:sldMk cId="2744229577" sldId="323"/>
        </pc:sldMkLst>
        <pc:spChg chg="mod">
          <ac:chgData name="현준 천" userId="9978e5dc5ee3209a" providerId="LiveId" clId="{403F68C7-0936-483F-9471-75026959AEF6}" dt="2024-12-02T11:55:37.615" v="6850" actId="20577"/>
          <ac:spMkLst>
            <pc:docMk/>
            <pc:sldMk cId="2744229577" sldId="323"/>
            <ac:spMk id="7" creationId="{C4E3EA76-1CA3-40DE-7A2C-6F2CBD042ED5}"/>
          </ac:spMkLst>
        </pc:spChg>
        <pc:spChg chg="mod">
          <ac:chgData name="현준 천" userId="9978e5dc5ee3209a" providerId="LiveId" clId="{403F68C7-0936-483F-9471-75026959AEF6}" dt="2024-12-02T11:55:36.327" v="6849" actId="20577"/>
          <ac:spMkLst>
            <pc:docMk/>
            <pc:sldMk cId="2744229577" sldId="323"/>
            <ac:spMk id="8" creationId="{29136FE3-0126-CB00-8D11-6CB5D2F3E397}"/>
          </ac:spMkLst>
        </pc:spChg>
        <pc:spChg chg="del">
          <ac:chgData name="현준 천" userId="9978e5dc5ee3209a" providerId="LiveId" clId="{403F68C7-0936-483F-9471-75026959AEF6}" dt="2024-12-02T11:55:39.874" v="6851" actId="478"/>
          <ac:spMkLst>
            <pc:docMk/>
            <pc:sldMk cId="2744229577" sldId="323"/>
            <ac:spMk id="14" creationId="{EE26862E-1169-AB2F-85F3-6F8254219F01}"/>
          </ac:spMkLst>
        </pc:spChg>
        <pc:picChg chg="add mod">
          <ac:chgData name="현준 천" userId="9978e5dc5ee3209a" providerId="LiveId" clId="{403F68C7-0936-483F-9471-75026959AEF6}" dt="2024-12-02T11:54:32.386" v="6813" actId="14100"/>
          <ac:picMkLst>
            <pc:docMk/>
            <pc:sldMk cId="2744229577" sldId="323"/>
            <ac:picMk id="3" creationId="{9387F9FC-834D-6F4D-CD01-00FBDED72559}"/>
          </ac:picMkLst>
        </pc:picChg>
        <pc:picChg chg="add mod">
          <ac:chgData name="현준 천" userId="9978e5dc5ee3209a" providerId="LiveId" clId="{403F68C7-0936-483F-9471-75026959AEF6}" dt="2024-12-02T11:54:54.554" v="6838" actId="14100"/>
          <ac:picMkLst>
            <pc:docMk/>
            <pc:sldMk cId="2744229577" sldId="323"/>
            <ac:picMk id="4" creationId="{8C408116-E5FF-1F46-6FA1-0BFD7B08E761}"/>
          </ac:picMkLst>
        </pc:picChg>
        <pc:picChg chg="del">
          <ac:chgData name="현준 천" userId="9978e5dc5ee3209a" providerId="LiveId" clId="{403F68C7-0936-483F-9471-75026959AEF6}" dt="2024-12-02T11:54:22.821" v="6810" actId="478"/>
          <ac:picMkLst>
            <pc:docMk/>
            <pc:sldMk cId="2744229577" sldId="323"/>
            <ac:picMk id="6" creationId="{8F6C2D09-6E91-12A0-8E1E-7ADA6909176F}"/>
          </ac:picMkLst>
        </pc:picChg>
        <pc:picChg chg="del">
          <ac:chgData name="현준 천" userId="9978e5dc5ee3209a" providerId="LiveId" clId="{403F68C7-0936-483F-9471-75026959AEF6}" dt="2024-12-02T11:54:50.036" v="6834" actId="478"/>
          <ac:picMkLst>
            <pc:docMk/>
            <pc:sldMk cId="2744229577" sldId="323"/>
            <ac:picMk id="10" creationId="{23D5073C-2518-1FCA-C79D-9F8CFD44A14B}"/>
          </ac:picMkLst>
        </pc:picChg>
        <pc:picChg chg="del">
          <ac:chgData name="현준 천" userId="9978e5dc5ee3209a" providerId="LiveId" clId="{403F68C7-0936-483F-9471-75026959AEF6}" dt="2024-12-02T11:54:50.397" v="6835" actId="478"/>
          <ac:picMkLst>
            <pc:docMk/>
            <pc:sldMk cId="2744229577" sldId="323"/>
            <ac:picMk id="13" creationId="{D64B6F85-3738-DB73-320F-901AF9046273}"/>
          </ac:picMkLst>
        </pc:picChg>
      </pc:sldChg>
      <pc:sldChg chg="addSp delSp modSp add mod">
        <pc:chgData name="현준 천" userId="9978e5dc5ee3209a" providerId="LiveId" clId="{403F68C7-0936-483F-9471-75026959AEF6}" dt="2024-12-02T12:25:50.385" v="7704" actId="1076"/>
        <pc:sldMkLst>
          <pc:docMk/>
          <pc:sldMk cId="1455984028" sldId="324"/>
        </pc:sldMkLst>
        <pc:spChg chg="add del mod">
          <ac:chgData name="현준 천" userId="9978e5dc5ee3209a" providerId="LiveId" clId="{403F68C7-0936-483F-9471-75026959AEF6}" dt="2024-12-02T12:24:21.212" v="7623" actId="1076"/>
          <ac:spMkLst>
            <pc:docMk/>
            <pc:sldMk cId="1455984028" sldId="324"/>
            <ac:spMk id="2" creationId="{313C5A76-6609-29C2-7FF6-9C4B269739B6}"/>
          </ac:spMkLst>
        </pc:spChg>
        <pc:spChg chg="del mod">
          <ac:chgData name="현준 천" userId="9978e5dc5ee3209a" providerId="LiveId" clId="{403F68C7-0936-483F-9471-75026959AEF6}" dt="2024-12-02T12:13:22.104" v="7268" actId="478"/>
          <ac:spMkLst>
            <pc:docMk/>
            <pc:sldMk cId="1455984028" sldId="324"/>
            <ac:spMk id="12" creationId="{0E4308A9-CA1E-8D4C-5334-095FCF1DFF66}"/>
          </ac:spMkLst>
        </pc:spChg>
        <pc:spChg chg="del">
          <ac:chgData name="현준 천" userId="9978e5dc5ee3209a" providerId="LiveId" clId="{403F68C7-0936-483F-9471-75026959AEF6}" dt="2024-12-02T12:07:35.509" v="7259" actId="478"/>
          <ac:spMkLst>
            <pc:docMk/>
            <pc:sldMk cId="1455984028" sldId="324"/>
            <ac:spMk id="16" creationId="{1DA88CCF-B725-470A-462F-6D4C28E70BB4}"/>
          </ac:spMkLst>
        </pc:spChg>
        <pc:spChg chg="mod">
          <ac:chgData name="현준 천" userId="9978e5dc5ee3209a" providerId="LiveId" clId="{403F68C7-0936-483F-9471-75026959AEF6}" dt="2024-12-02T12:25:50.385" v="7704" actId="1076"/>
          <ac:spMkLst>
            <pc:docMk/>
            <pc:sldMk cId="1455984028" sldId="324"/>
            <ac:spMk id="18" creationId="{E1EB4445-F6B4-2406-C4CE-26DDD94ABDDF}"/>
          </ac:spMkLst>
        </pc:spChg>
        <pc:spChg chg="mod">
          <ac:chgData name="현준 천" userId="9978e5dc5ee3209a" providerId="LiveId" clId="{403F68C7-0936-483F-9471-75026959AEF6}" dt="2024-12-02T12:24:23.343" v="7624" actId="1076"/>
          <ac:spMkLst>
            <pc:docMk/>
            <pc:sldMk cId="1455984028" sldId="324"/>
            <ac:spMk id="21" creationId="{73A953CE-3414-E71D-8B26-54E392ED8C72}"/>
          </ac:spMkLst>
        </pc:spChg>
        <pc:spChg chg="add del mod">
          <ac:chgData name="현준 천" userId="9978e5dc5ee3209a" providerId="LiveId" clId="{403F68C7-0936-483F-9471-75026959AEF6}" dt="2024-12-02T12:16:35.743" v="7342" actId="478"/>
          <ac:spMkLst>
            <pc:docMk/>
            <pc:sldMk cId="1455984028" sldId="324"/>
            <ac:spMk id="24" creationId="{1A36C625-20AA-AA49-1720-93A878BB0AFA}"/>
          </ac:spMkLst>
        </pc:spChg>
        <pc:picChg chg="del">
          <ac:chgData name="현준 천" userId="9978e5dc5ee3209a" providerId="LiveId" clId="{403F68C7-0936-483F-9471-75026959AEF6}" dt="2024-12-02T12:01:23.409" v="7231" actId="478"/>
          <ac:picMkLst>
            <pc:docMk/>
            <pc:sldMk cId="1455984028" sldId="324"/>
            <ac:picMk id="3" creationId="{052385E0-4436-44EE-7C6C-A9E160DFEF2F}"/>
          </ac:picMkLst>
        </pc:picChg>
        <pc:picChg chg="add mod modCrop">
          <ac:chgData name="현준 천" userId="9978e5dc5ee3209a" providerId="LiveId" clId="{403F68C7-0936-483F-9471-75026959AEF6}" dt="2024-12-02T12:24:11.773" v="7618" actId="14100"/>
          <ac:picMkLst>
            <pc:docMk/>
            <pc:sldMk cId="1455984028" sldId="324"/>
            <ac:picMk id="4" creationId="{ED513599-4F75-4CCB-368D-397B015A30AA}"/>
          </ac:picMkLst>
        </pc:picChg>
        <pc:picChg chg="del">
          <ac:chgData name="현준 천" userId="9978e5dc5ee3209a" providerId="LiveId" clId="{403F68C7-0936-483F-9471-75026959AEF6}" dt="2024-12-02T12:07:43.243" v="7263" actId="478"/>
          <ac:picMkLst>
            <pc:docMk/>
            <pc:sldMk cId="1455984028" sldId="324"/>
            <ac:picMk id="5" creationId="{2F033D8E-F308-C628-15E9-E5A31E18782D}"/>
          </ac:picMkLst>
        </pc:picChg>
        <pc:picChg chg="del">
          <ac:chgData name="현준 천" userId="9978e5dc5ee3209a" providerId="LiveId" clId="{403F68C7-0936-483F-9471-75026959AEF6}" dt="2024-12-02T12:07:42.929" v="7262" actId="478"/>
          <ac:picMkLst>
            <pc:docMk/>
            <pc:sldMk cId="1455984028" sldId="324"/>
            <ac:picMk id="6" creationId="{8903C549-966B-DB0A-AE74-0EA42F61AFD3}"/>
          </ac:picMkLst>
        </pc:picChg>
        <pc:picChg chg="del">
          <ac:chgData name="현준 천" userId="9978e5dc5ee3209a" providerId="LiveId" clId="{403F68C7-0936-483F-9471-75026959AEF6}" dt="2024-12-02T12:07:43.557" v="7264" actId="478"/>
          <ac:picMkLst>
            <pc:docMk/>
            <pc:sldMk cId="1455984028" sldId="324"/>
            <ac:picMk id="8" creationId="{50241A15-2030-4AE8-6674-26B4202FF714}"/>
          </ac:picMkLst>
        </pc:picChg>
        <pc:picChg chg="del">
          <ac:chgData name="현준 천" userId="9978e5dc5ee3209a" providerId="LiveId" clId="{403F68C7-0936-483F-9471-75026959AEF6}" dt="2024-12-02T12:01:27.778" v="7232" actId="478"/>
          <ac:picMkLst>
            <pc:docMk/>
            <pc:sldMk cId="1455984028" sldId="324"/>
            <ac:picMk id="9" creationId="{A63A83F7-D01C-FE1C-B763-37B017D035B6}"/>
          </ac:picMkLst>
        </pc:picChg>
        <pc:picChg chg="del">
          <ac:chgData name="현준 천" userId="9978e5dc5ee3209a" providerId="LiveId" clId="{403F68C7-0936-483F-9471-75026959AEF6}" dt="2024-12-02T12:16:37.815" v="7343" actId="478"/>
          <ac:picMkLst>
            <pc:docMk/>
            <pc:sldMk cId="1455984028" sldId="324"/>
            <ac:picMk id="14" creationId="{199A74A4-F594-A522-6E78-A0FC66141E38}"/>
          </ac:picMkLst>
        </pc:picChg>
        <pc:picChg chg="del">
          <ac:chgData name="현준 천" userId="9978e5dc5ee3209a" providerId="LiveId" clId="{403F68C7-0936-483F-9471-75026959AEF6}" dt="2024-12-02T12:01:28.733" v="7234" actId="478"/>
          <ac:picMkLst>
            <pc:docMk/>
            <pc:sldMk cId="1455984028" sldId="324"/>
            <ac:picMk id="15" creationId="{DE9D71A0-ECF9-A57A-8A96-C634C22AE704}"/>
          </ac:picMkLst>
        </pc:picChg>
        <pc:picChg chg="del">
          <ac:chgData name="현준 천" userId="9978e5dc5ee3209a" providerId="LiveId" clId="{403F68C7-0936-483F-9471-75026959AEF6}" dt="2024-12-02T12:16:08.489" v="7279" actId="478"/>
          <ac:picMkLst>
            <pc:docMk/>
            <pc:sldMk cId="1455984028" sldId="324"/>
            <ac:picMk id="17" creationId="{400E5F90-D43D-F266-F1B4-B46AE45B8A9A}"/>
          </ac:picMkLst>
        </pc:picChg>
        <pc:picChg chg="add mod">
          <ac:chgData name="현준 천" userId="9978e5dc5ee3209a" providerId="LiveId" clId="{403F68C7-0936-483F-9471-75026959AEF6}" dt="2024-12-02T12:24:15.752" v="7619" actId="1076"/>
          <ac:picMkLst>
            <pc:docMk/>
            <pc:sldMk cId="1455984028" sldId="324"/>
            <ac:picMk id="19" creationId="{B40E1E47-9ED3-7222-382E-8BF6A26A7754}"/>
          </ac:picMkLst>
        </pc:picChg>
        <pc:picChg chg="add mod">
          <ac:chgData name="현준 천" userId="9978e5dc5ee3209a" providerId="LiveId" clId="{403F68C7-0936-483F-9471-75026959AEF6}" dt="2024-12-02T12:24:27.622" v="7626" actId="1076"/>
          <ac:picMkLst>
            <pc:docMk/>
            <pc:sldMk cId="1455984028" sldId="324"/>
            <ac:picMk id="22" creationId="{1F39F9B9-7856-13BD-3059-7D281F6CC49E}"/>
          </ac:picMkLst>
        </pc:picChg>
        <pc:picChg chg="del">
          <ac:chgData name="현준 천" userId="9978e5dc5ee3209a" providerId="LiveId" clId="{403F68C7-0936-483F-9471-75026959AEF6}" dt="2024-12-02T12:01:28.246" v="7233" actId="478"/>
          <ac:picMkLst>
            <pc:docMk/>
            <pc:sldMk cId="1455984028" sldId="324"/>
            <ac:picMk id="23" creationId="{10F35866-E761-4176-EA48-950C85D08435}"/>
          </ac:picMkLst>
        </pc:picChg>
        <pc:picChg chg="add mod">
          <ac:chgData name="현준 천" userId="9978e5dc5ee3209a" providerId="LiveId" clId="{403F68C7-0936-483F-9471-75026959AEF6}" dt="2024-12-02T12:24:25.006" v="7625" actId="1076"/>
          <ac:picMkLst>
            <pc:docMk/>
            <pc:sldMk cId="1455984028" sldId="324"/>
            <ac:picMk id="26" creationId="{6FC001AB-41BC-AE49-3B4F-601E64CE4AEF}"/>
          </ac:picMkLst>
        </pc:picChg>
        <pc:picChg chg="add mod">
          <ac:chgData name="현준 천" userId="9978e5dc5ee3209a" providerId="LiveId" clId="{403F68C7-0936-483F-9471-75026959AEF6}" dt="2024-12-02T12:24:34.016" v="7629" actId="14100"/>
          <ac:picMkLst>
            <pc:docMk/>
            <pc:sldMk cId="1455984028" sldId="324"/>
            <ac:picMk id="28" creationId="{3A4D275A-3947-CAF6-E42E-C24556165E0A}"/>
          </ac:picMkLst>
        </pc:picChg>
      </pc:sldChg>
      <pc:sldChg chg="add del">
        <pc:chgData name="현준 천" userId="9978e5dc5ee3209a" providerId="LiveId" clId="{403F68C7-0936-483F-9471-75026959AEF6}" dt="2024-12-02T12:00:23.960" v="7229" actId="47"/>
        <pc:sldMkLst>
          <pc:docMk/>
          <pc:sldMk cId="3211460156" sldId="324"/>
        </pc:sldMkLst>
      </pc:sldChg>
      <pc:sldChg chg="addSp delSp modSp add mod">
        <pc:chgData name="현준 천" userId="9978e5dc5ee3209a" providerId="LiveId" clId="{403F68C7-0936-483F-9471-75026959AEF6}" dt="2024-12-10T10:16:36.809" v="10954" actId="1076"/>
        <pc:sldMkLst>
          <pc:docMk/>
          <pc:sldMk cId="4045047215" sldId="325"/>
        </pc:sldMkLst>
        <pc:spChg chg="mod">
          <ac:chgData name="현준 천" userId="9978e5dc5ee3209a" providerId="LiveId" clId="{403F68C7-0936-483F-9471-75026959AEF6}" dt="2024-12-10T09:36:14.052" v="9662" actId="20577"/>
          <ac:spMkLst>
            <pc:docMk/>
            <pc:sldMk cId="4045047215" sldId="325"/>
            <ac:spMk id="10" creationId="{B7B748F3-6193-4A31-A5AE-CCFF38898515}"/>
          </ac:spMkLst>
        </pc:spChg>
        <pc:spChg chg="mod">
          <ac:chgData name="현준 천" userId="9978e5dc5ee3209a" providerId="LiveId" clId="{403F68C7-0936-483F-9471-75026959AEF6}" dt="2024-12-10T09:46:01.324" v="10891" actId="20577"/>
          <ac:spMkLst>
            <pc:docMk/>
            <pc:sldMk cId="4045047215" sldId="325"/>
            <ac:spMk id="11" creationId="{348A5992-997A-C589-E582-0561EF802996}"/>
          </ac:spMkLst>
        </pc:spChg>
        <pc:spChg chg="mod">
          <ac:chgData name="현준 천" userId="9978e5dc5ee3209a" providerId="LiveId" clId="{403F68C7-0936-483F-9471-75026959AEF6}" dt="2024-12-10T10:16:29.295" v="10953" actId="20577"/>
          <ac:spMkLst>
            <pc:docMk/>
            <pc:sldMk cId="4045047215" sldId="325"/>
            <ac:spMk id="16" creationId="{A3CB7B63-ADD3-21AC-3BA2-F2A234A29E66}"/>
          </ac:spMkLst>
        </pc:spChg>
        <pc:picChg chg="add mod">
          <ac:chgData name="현준 천" userId="9978e5dc5ee3209a" providerId="LiveId" clId="{403F68C7-0936-483F-9471-75026959AEF6}" dt="2024-12-10T09:22:14.962" v="8775" actId="1076"/>
          <ac:picMkLst>
            <pc:docMk/>
            <pc:sldMk cId="4045047215" sldId="325"/>
            <ac:picMk id="4" creationId="{2C419251-2523-2A7B-1B3F-73DC435927CC}"/>
          </ac:picMkLst>
        </pc:picChg>
        <pc:picChg chg="add mod">
          <ac:chgData name="현준 천" userId="9978e5dc5ee3209a" providerId="LiveId" clId="{403F68C7-0936-483F-9471-75026959AEF6}" dt="2024-12-10T09:25:06.102" v="9042" actId="14100"/>
          <ac:picMkLst>
            <pc:docMk/>
            <pc:sldMk cId="4045047215" sldId="325"/>
            <ac:picMk id="6" creationId="{34BF9EB8-9C0A-0E8F-A696-07B4C5DF8C46}"/>
          </ac:picMkLst>
        </pc:picChg>
        <pc:picChg chg="add mod">
          <ac:chgData name="현준 천" userId="9978e5dc5ee3209a" providerId="LiveId" clId="{403F68C7-0936-483F-9471-75026959AEF6}" dt="2024-12-10T10:16:36.809" v="10954" actId="1076"/>
          <ac:picMkLst>
            <pc:docMk/>
            <pc:sldMk cId="4045047215" sldId="325"/>
            <ac:picMk id="9" creationId="{A0FFC069-9210-7EAC-4C5C-07228C87DDCA}"/>
          </ac:picMkLst>
        </pc:picChg>
        <pc:picChg chg="del">
          <ac:chgData name="현준 천" userId="9978e5dc5ee3209a" providerId="LiveId" clId="{403F68C7-0936-483F-9471-75026959AEF6}" dt="2024-12-10T09:15:46.808" v="7815" actId="478"/>
          <ac:picMkLst>
            <pc:docMk/>
            <pc:sldMk cId="4045047215" sldId="325"/>
            <ac:picMk id="13" creationId="{5FD6D498-9090-CAC4-306A-CF9C6D2035A0}"/>
          </ac:picMkLst>
        </pc:picChg>
      </pc:sldChg>
      <pc:sldChg chg="addSp delSp modSp add mod">
        <pc:chgData name="현준 천" userId="9978e5dc5ee3209a" providerId="LiveId" clId="{403F68C7-0936-483F-9471-75026959AEF6}" dt="2024-12-10T10:24:13.744" v="11923" actId="20577"/>
        <pc:sldMkLst>
          <pc:docMk/>
          <pc:sldMk cId="1948904431" sldId="326"/>
        </pc:sldMkLst>
        <pc:spChg chg="mod">
          <ac:chgData name="현준 천" userId="9978e5dc5ee3209a" providerId="LiveId" clId="{403F68C7-0936-483F-9471-75026959AEF6}" dt="2024-12-10T10:21:46.304" v="11271" actId="1076"/>
          <ac:spMkLst>
            <pc:docMk/>
            <pc:sldMk cId="1948904431" sldId="326"/>
            <ac:spMk id="2" creationId="{4C0CF57A-F9A7-ACB2-0D71-E3F2910A3C69}"/>
          </ac:spMkLst>
        </pc:spChg>
        <pc:spChg chg="mod">
          <ac:chgData name="현준 천" userId="9978e5dc5ee3209a" providerId="LiveId" clId="{403F68C7-0936-483F-9471-75026959AEF6}" dt="2024-12-10T09:39:54.877" v="9869" actId="20577"/>
          <ac:spMkLst>
            <pc:docMk/>
            <pc:sldMk cId="1948904431" sldId="326"/>
            <ac:spMk id="10" creationId="{5DBF2E57-B78A-0B94-5AA8-8CC63BB69B1B}"/>
          </ac:spMkLst>
        </pc:spChg>
        <pc:spChg chg="mod">
          <ac:chgData name="현준 천" userId="9978e5dc5ee3209a" providerId="LiveId" clId="{403F68C7-0936-483F-9471-75026959AEF6}" dt="2024-12-10T09:46:10.047" v="10898" actId="20577"/>
          <ac:spMkLst>
            <pc:docMk/>
            <pc:sldMk cId="1948904431" sldId="326"/>
            <ac:spMk id="11" creationId="{64A5D682-B7F1-33A4-59D8-3949DB234A0E}"/>
          </ac:spMkLst>
        </pc:spChg>
        <pc:spChg chg="add mod">
          <ac:chgData name="현준 천" userId="9978e5dc5ee3209a" providerId="LiveId" clId="{403F68C7-0936-483F-9471-75026959AEF6}" dt="2024-12-10T10:18:17.796" v="11258" actId="20577"/>
          <ac:spMkLst>
            <pc:docMk/>
            <pc:sldMk cId="1948904431" sldId="326"/>
            <ac:spMk id="13" creationId="{02BB99E0-9CDA-1360-734A-A4CC9833E0AB}"/>
          </ac:spMkLst>
        </pc:spChg>
        <pc:spChg chg="del mod">
          <ac:chgData name="현준 천" userId="9978e5dc5ee3209a" providerId="LiveId" clId="{403F68C7-0936-483F-9471-75026959AEF6}" dt="2024-12-10T09:32:02.215" v="9469" actId="478"/>
          <ac:spMkLst>
            <pc:docMk/>
            <pc:sldMk cId="1948904431" sldId="326"/>
            <ac:spMk id="16" creationId="{7FA40D9F-BD11-BED6-8F00-4B2FDF96E5E3}"/>
          </ac:spMkLst>
        </pc:spChg>
        <pc:spChg chg="add mod">
          <ac:chgData name="현준 천" userId="9978e5dc5ee3209a" providerId="LiveId" clId="{403F68C7-0936-483F-9471-75026959AEF6}" dt="2024-12-10T10:24:13.744" v="11923" actId="20577"/>
          <ac:spMkLst>
            <pc:docMk/>
            <pc:sldMk cId="1948904431" sldId="326"/>
            <ac:spMk id="19" creationId="{E5080E2F-E8C1-5759-AD89-AD4D020421DB}"/>
          </ac:spMkLst>
        </pc:spChg>
        <pc:picChg chg="del mod">
          <ac:chgData name="현준 천" userId="9978e5dc5ee3209a" providerId="LiveId" clId="{403F68C7-0936-483F-9471-75026959AEF6}" dt="2024-12-10T09:32:02.823" v="9470" actId="478"/>
          <ac:picMkLst>
            <pc:docMk/>
            <pc:sldMk cId="1948904431" sldId="326"/>
            <ac:picMk id="4" creationId="{DDF1BDB6-BB8E-96DC-3728-BC3279A3214C}"/>
          </ac:picMkLst>
        </pc:picChg>
        <pc:picChg chg="add del mod">
          <ac:chgData name="현준 천" userId="9978e5dc5ee3209a" providerId="LiveId" clId="{403F68C7-0936-483F-9471-75026959AEF6}" dt="2024-12-10T09:32:04.137" v="9473" actId="478"/>
          <ac:picMkLst>
            <pc:docMk/>
            <pc:sldMk cId="1948904431" sldId="326"/>
            <ac:picMk id="5" creationId="{5AA79484-8E17-2302-EA79-64D68CE0162B}"/>
          </ac:picMkLst>
        </pc:picChg>
        <pc:picChg chg="del mod">
          <ac:chgData name="현준 천" userId="9978e5dc5ee3209a" providerId="LiveId" clId="{403F68C7-0936-483F-9471-75026959AEF6}" dt="2024-12-10T09:32:03.211" v="9471" actId="478"/>
          <ac:picMkLst>
            <pc:docMk/>
            <pc:sldMk cId="1948904431" sldId="326"/>
            <ac:picMk id="6" creationId="{2773A5AD-FD29-5F7C-6353-ED2920EB6BBD}"/>
          </ac:picMkLst>
        </pc:picChg>
        <pc:picChg chg="del mod">
          <ac:chgData name="현준 천" userId="9978e5dc5ee3209a" providerId="LiveId" clId="{403F68C7-0936-483F-9471-75026959AEF6}" dt="2024-12-10T09:32:03.698" v="9472" actId="478"/>
          <ac:picMkLst>
            <pc:docMk/>
            <pc:sldMk cId="1948904431" sldId="326"/>
            <ac:picMk id="9" creationId="{DC35B8D0-2F21-8741-CD81-185B720A3339}"/>
          </ac:picMkLst>
        </pc:picChg>
        <pc:picChg chg="add mod">
          <ac:chgData name="현준 천" userId="9978e5dc5ee3209a" providerId="LiveId" clId="{403F68C7-0936-483F-9471-75026959AEF6}" dt="2024-12-10T09:39:41.445" v="9864" actId="14100"/>
          <ac:picMkLst>
            <pc:docMk/>
            <pc:sldMk cId="1948904431" sldId="326"/>
            <ac:picMk id="12" creationId="{1B9FF59F-9058-9A5E-321B-B87D9A29E02F}"/>
          </ac:picMkLst>
        </pc:picChg>
        <pc:picChg chg="add mod">
          <ac:chgData name="현준 천" userId="9978e5dc5ee3209a" providerId="LiveId" clId="{403F68C7-0936-483F-9471-75026959AEF6}" dt="2024-12-10T09:39:45.390" v="9867" actId="1076"/>
          <ac:picMkLst>
            <pc:docMk/>
            <pc:sldMk cId="1948904431" sldId="326"/>
            <ac:picMk id="15" creationId="{D3A15519-6670-355A-9BA2-7A7F806D4CAA}"/>
          </ac:picMkLst>
        </pc:picChg>
        <pc:picChg chg="add del mod">
          <ac:chgData name="현준 천" userId="9978e5dc5ee3209a" providerId="LiveId" clId="{403F68C7-0936-483F-9471-75026959AEF6}" dt="2024-12-10T10:18:18.612" v="11259" actId="478"/>
          <ac:picMkLst>
            <pc:docMk/>
            <pc:sldMk cId="1948904431" sldId="326"/>
            <ac:picMk id="18" creationId="{71941784-9DC1-666A-E2C6-75CB611B4DF0}"/>
          </ac:picMkLst>
        </pc:picChg>
        <pc:picChg chg="add mod">
          <ac:chgData name="현준 천" userId="9978e5dc5ee3209a" providerId="LiveId" clId="{403F68C7-0936-483F-9471-75026959AEF6}" dt="2024-12-10T10:21:42.886" v="11268" actId="14100"/>
          <ac:picMkLst>
            <pc:docMk/>
            <pc:sldMk cId="1948904431" sldId="326"/>
            <ac:picMk id="21" creationId="{9F0EECA5-9E14-E804-D9E6-DDD9417BE873}"/>
          </ac:picMkLst>
        </pc:picChg>
        <pc:picChg chg="add mod">
          <ac:chgData name="현준 천" userId="9978e5dc5ee3209a" providerId="LiveId" clId="{403F68C7-0936-483F-9471-75026959AEF6}" dt="2024-12-10T10:21:48.545" v="11272" actId="14100"/>
          <ac:picMkLst>
            <pc:docMk/>
            <pc:sldMk cId="1948904431" sldId="326"/>
            <ac:picMk id="23" creationId="{DD9846EC-9264-5A9B-2A02-402812339E55}"/>
          </ac:picMkLst>
        </pc:picChg>
      </pc:sldChg>
      <pc:sldChg chg="addSp delSp modSp add del mod">
        <pc:chgData name="현준 천" userId="9978e5dc5ee3209a" providerId="LiveId" clId="{403F68C7-0936-483F-9471-75026959AEF6}" dt="2024-12-10T09:26:38.242" v="9072" actId="47"/>
        <pc:sldMkLst>
          <pc:docMk/>
          <pc:sldMk cId="2904035601" sldId="326"/>
        </pc:sldMkLst>
        <pc:spChg chg="del mod">
          <ac:chgData name="현준 천" userId="9978e5dc5ee3209a" providerId="LiveId" clId="{403F68C7-0936-483F-9471-75026959AEF6}" dt="2024-12-10T09:26:34.526" v="9071" actId="478"/>
          <ac:spMkLst>
            <pc:docMk/>
            <pc:sldMk cId="2904035601" sldId="326"/>
            <ac:spMk id="2" creationId="{3970E275-0C1A-602D-E931-9418BF2E818D}"/>
          </ac:spMkLst>
        </pc:spChg>
        <pc:spChg chg="del">
          <ac:chgData name="현준 천" userId="9978e5dc5ee3209a" providerId="LiveId" clId="{403F68C7-0936-483F-9471-75026959AEF6}" dt="2024-12-10T09:26:05.136" v="9050" actId="478"/>
          <ac:spMkLst>
            <pc:docMk/>
            <pc:sldMk cId="2904035601" sldId="326"/>
            <ac:spMk id="16" creationId="{8E9DF685-81E3-2E83-B5B5-FEEB0EE28F6B}"/>
          </ac:spMkLst>
        </pc:spChg>
        <pc:picChg chg="add del mod">
          <ac:chgData name="현준 천" userId="9978e5dc5ee3209a" providerId="LiveId" clId="{403F68C7-0936-483F-9471-75026959AEF6}" dt="2024-12-10T09:26:34.526" v="9071" actId="478"/>
          <ac:picMkLst>
            <pc:docMk/>
            <pc:sldMk cId="2904035601" sldId="326"/>
            <ac:picMk id="3" creationId="{7726B97E-7657-946A-76E0-3C5851910651}"/>
          </ac:picMkLst>
        </pc:picChg>
        <pc:picChg chg="del">
          <ac:chgData name="현준 천" userId="9978e5dc5ee3209a" providerId="LiveId" clId="{403F68C7-0936-483F-9471-75026959AEF6}" dt="2024-12-10T09:26:05.544" v="9051" actId="478"/>
          <ac:picMkLst>
            <pc:docMk/>
            <pc:sldMk cId="2904035601" sldId="326"/>
            <ac:picMk id="4" creationId="{4B4EF7F7-6E4B-55A2-CF0E-2E127B025BAC}"/>
          </ac:picMkLst>
        </pc:picChg>
        <pc:picChg chg="del">
          <ac:chgData name="현준 천" userId="9978e5dc5ee3209a" providerId="LiveId" clId="{403F68C7-0936-483F-9471-75026959AEF6}" dt="2024-12-10T09:26:05.811" v="9052" actId="478"/>
          <ac:picMkLst>
            <pc:docMk/>
            <pc:sldMk cId="2904035601" sldId="326"/>
            <ac:picMk id="6" creationId="{579DE7FC-1D9D-A3B7-012D-C28F3BA6599E}"/>
          </ac:picMkLst>
        </pc:picChg>
        <pc:picChg chg="del mod">
          <ac:chgData name="현준 천" userId="9978e5dc5ee3209a" providerId="LiveId" clId="{403F68C7-0936-483F-9471-75026959AEF6}" dt="2024-12-10T09:26:11.129" v="9055" actId="478"/>
          <ac:picMkLst>
            <pc:docMk/>
            <pc:sldMk cId="2904035601" sldId="326"/>
            <ac:picMk id="9" creationId="{34A55745-7880-F068-B88B-8E56DB7F41D5}"/>
          </ac:picMkLst>
        </pc:picChg>
      </pc:sldChg>
      <pc:sldChg chg="add del">
        <pc:chgData name="현준 천" userId="9978e5dc5ee3209a" providerId="LiveId" clId="{403F68C7-0936-483F-9471-75026959AEF6}" dt="2024-12-10T09:26:19.121" v="9059" actId="47"/>
        <pc:sldMkLst>
          <pc:docMk/>
          <pc:sldMk cId="2895622758" sldId="327"/>
        </pc:sldMkLst>
      </pc:sldChg>
    </pc:docChg>
  </pc:docChgLst>
  <pc:docChgLst>
    <pc:chgData name="현준 천" userId="9978e5dc5ee3209a" providerId="LiveId" clId="{066DCFCC-8EAE-4DD8-AC22-6F306AF5DEF1}"/>
    <pc:docChg chg="custSel modSld">
      <pc:chgData name="현준 천" userId="9978e5dc5ee3209a" providerId="LiveId" clId="{066DCFCC-8EAE-4DD8-AC22-6F306AF5DEF1}" dt="2024-11-14T09:41:05.396" v="54" actId="1076"/>
      <pc:docMkLst>
        <pc:docMk/>
      </pc:docMkLst>
      <pc:sldChg chg="delSp modSp mod">
        <pc:chgData name="현준 천" userId="9978e5dc5ee3209a" providerId="LiveId" clId="{066DCFCC-8EAE-4DD8-AC22-6F306AF5DEF1}" dt="2024-11-14T09:41:05.396" v="54" actId="1076"/>
        <pc:sldMkLst>
          <pc:docMk/>
          <pc:sldMk cId="0" sldId="256"/>
        </pc:sldMkLst>
        <pc:spChg chg="del">
          <ac:chgData name="현준 천" userId="9978e5dc5ee3209a" providerId="LiveId" clId="{066DCFCC-8EAE-4DD8-AC22-6F306AF5DEF1}" dt="2024-11-14T09:40:57.570" v="51" actId="47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현준 천" userId="9978e5dc5ee3209a" providerId="LiveId" clId="{066DCFCC-8EAE-4DD8-AC22-6F306AF5DEF1}" dt="2024-11-14T09:41:05.396" v="54" actId="1076"/>
          <ac:spMkLst>
            <pc:docMk/>
            <pc:sldMk cId="0" sldId="256"/>
            <ac:spMk id="17" creationId="{00000000-0000-0000-0000-000000000000}"/>
          </ac:spMkLst>
        </pc:spChg>
      </pc:sldChg>
      <pc:sldChg chg="delSp mod">
        <pc:chgData name="현준 천" userId="9978e5dc5ee3209a" providerId="LiveId" clId="{066DCFCC-8EAE-4DD8-AC22-6F306AF5DEF1}" dt="2024-11-14T09:40:51.026" v="50" actId="478"/>
        <pc:sldMkLst>
          <pc:docMk/>
          <pc:sldMk cId="0" sldId="257"/>
        </pc:sldMkLst>
        <pc:spChg chg="del">
          <ac:chgData name="현준 천" userId="9978e5dc5ee3209a" providerId="LiveId" clId="{066DCFCC-8EAE-4DD8-AC22-6F306AF5DEF1}" dt="2024-11-14T09:40:50.175" v="49" actId="478"/>
          <ac:spMkLst>
            <pc:docMk/>
            <pc:sldMk cId="0" sldId="257"/>
            <ac:spMk id="10" creationId="{00000000-0000-0000-0000-000000000000}"/>
          </ac:spMkLst>
        </pc:spChg>
        <pc:grpChg chg="del">
          <ac:chgData name="현준 천" userId="9978e5dc5ee3209a" providerId="LiveId" clId="{066DCFCC-8EAE-4DD8-AC22-6F306AF5DEF1}" dt="2024-11-14T09:40:51.026" v="50" actId="478"/>
          <ac:grpSpMkLst>
            <pc:docMk/>
            <pc:sldMk cId="0" sldId="257"/>
            <ac:grpSpMk id="34" creationId="{00000000-0000-0000-0000-000000000000}"/>
          </ac:grpSpMkLst>
        </pc:grpChg>
      </pc:sldChg>
      <pc:sldChg chg="addSp modSp mod">
        <pc:chgData name="현준 천" userId="9978e5dc5ee3209a" providerId="LiveId" clId="{066DCFCC-8EAE-4DD8-AC22-6F306AF5DEF1}" dt="2024-11-14T09:35:52.061" v="48" actId="1076"/>
        <pc:sldMkLst>
          <pc:docMk/>
          <pc:sldMk cId="3902645001" sldId="315"/>
        </pc:sldMkLst>
        <pc:spChg chg="mod">
          <ac:chgData name="현준 천" userId="9978e5dc5ee3209a" providerId="LiveId" clId="{066DCFCC-8EAE-4DD8-AC22-6F306AF5DEF1}" dt="2024-11-14T09:35:37.087" v="12" actId="1076"/>
          <ac:spMkLst>
            <pc:docMk/>
            <pc:sldMk cId="3902645001" sldId="315"/>
            <ac:spMk id="2" creationId="{F87DB302-E97E-66E0-ADFA-E0597C4C3E33}"/>
          </ac:spMkLst>
        </pc:spChg>
        <pc:spChg chg="add mod">
          <ac:chgData name="현준 천" userId="9978e5dc5ee3209a" providerId="LiveId" clId="{066DCFCC-8EAE-4DD8-AC22-6F306AF5DEF1}" dt="2024-11-14T09:35:22.960" v="7" actId="1076"/>
          <ac:spMkLst>
            <pc:docMk/>
            <pc:sldMk cId="3902645001" sldId="315"/>
            <ac:spMk id="7" creationId="{5C6096C0-2ED4-A867-A422-12E8A7A562D2}"/>
          </ac:spMkLst>
        </pc:spChg>
        <pc:spChg chg="mod">
          <ac:chgData name="현준 천" userId="9978e5dc5ee3209a" providerId="LiveId" clId="{066DCFCC-8EAE-4DD8-AC22-6F306AF5DEF1}" dt="2024-11-14T09:35:52.061" v="48" actId="1076"/>
          <ac:spMkLst>
            <pc:docMk/>
            <pc:sldMk cId="3902645001" sldId="315"/>
            <ac:spMk id="8" creationId="{394FD171-F5B9-FE1C-D142-FE6956FD7C5F}"/>
          </ac:spMkLst>
        </pc:spChg>
        <pc:spChg chg="add mod">
          <ac:chgData name="현준 천" userId="9978e5dc5ee3209a" providerId="LiveId" clId="{066DCFCC-8EAE-4DD8-AC22-6F306AF5DEF1}" dt="2024-11-14T09:35:31.708" v="11" actId="20577"/>
          <ac:spMkLst>
            <pc:docMk/>
            <pc:sldMk cId="3902645001" sldId="315"/>
            <ac:spMk id="10" creationId="{7EBE94D1-801B-2DBA-8222-F950E6E842FF}"/>
          </ac:spMkLst>
        </pc:spChg>
        <pc:spChg chg="add mod">
          <ac:chgData name="현준 천" userId="9978e5dc5ee3209a" providerId="LiveId" clId="{066DCFCC-8EAE-4DD8-AC22-6F306AF5DEF1}" dt="2024-11-14T09:35:46.205" v="46" actId="20577"/>
          <ac:spMkLst>
            <pc:docMk/>
            <pc:sldMk cId="3902645001" sldId="315"/>
            <ac:spMk id="11" creationId="{9135047F-2372-5724-08E1-A7A5CC711B95}"/>
          </ac:spMkLst>
        </pc:spChg>
        <pc:picChg chg="mod">
          <ac:chgData name="현준 천" userId="9978e5dc5ee3209a" providerId="LiveId" clId="{066DCFCC-8EAE-4DD8-AC22-6F306AF5DEF1}" dt="2024-11-14T09:35:47.001" v="47" actId="1076"/>
          <ac:picMkLst>
            <pc:docMk/>
            <pc:sldMk cId="3902645001" sldId="315"/>
            <ac:picMk id="4" creationId="{BEB71B04-F2A5-4AF2-E15F-077182D579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D5CA7-30E7-403B-84FC-304774AD36C6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D1A16-999A-4222-96BA-8EA8E58BEC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1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1A16-999A-4222-96BA-8EA8E58BEC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3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EB8AB-9EDE-0ABB-78CF-0085364FE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2A5BAA-C949-EA9F-CEAF-70D5C457D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0CEBDB-7FB0-8091-2852-92FCDCA69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D9394-B61C-D030-6E4C-4DE4A4AC2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1A16-999A-4222-96BA-8EA8E58BEC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118EC-E162-2D8F-7456-FEDDF02F9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76F174-3555-730F-5DEC-C8863BA037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ABA1D-171A-719B-E842-077BDE0E5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DC3BB-A14A-284C-3C4C-85A537FC8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1A16-999A-4222-96BA-8EA8E58BEC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493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1A16-999A-4222-96BA-8EA8E58BEC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18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31EEF-7CDF-0FD8-3F55-440C05CF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9B4003-4A03-EAA2-C9C8-50B2641E8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BBCD98-1997-AE34-D1AE-6E11DD703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5E438-9807-920B-E19F-323A915FD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D1A16-999A-4222-96BA-8EA8E58BEC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4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9147" y="1300137"/>
            <a:ext cx="617442" cy="1095462"/>
          </a:xfrm>
          <a:custGeom>
            <a:avLst/>
            <a:gdLst/>
            <a:ahLst/>
            <a:cxnLst/>
            <a:rect l="l" t="t" r="r" b="b"/>
            <a:pathLst>
              <a:path w="617442" h="1095462">
                <a:moveTo>
                  <a:pt x="0" y="0"/>
                </a:moveTo>
                <a:lnTo>
                  <a:pt x="617442" y="0"/>
                </a:lnTo>
                <a:lnTo>
                  <a:pt x="617442" y="1095462"/>
                </a:lnTo>
                <a:lnTo>
                  <a:pt x="0" y="109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85800" y="4052174"/>
            <a:ext cx="15354301" cy="1503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75"/>
              </a:lnSpc>
            </a:pPr>
            <a:r>
              <a:rPr lang="ko-KR" altLang="en-US" sz="7000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폐암</a:t>
            </a:r>
            <a:r>
              <a:rPr lang="en-US" altLang="ko-KR" sz="7000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</a:t>
            </a:r>
            <a:r>
              <a:rPr lang="ko-KR" altLang="en-US" sz="7000" spc="-232" dirty="0" err="1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편평상피세포암</a:t>
            </a:r>
            <a:r>
              <a:rPr lang="en-US" altLang="ko-KR" sz="7000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)</a:t>
            </a:r>
            <a:r>
              <a:rPr lang="ko-KR" altLang="en-US" sz="7000" spc="-232" dirty="0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의 병기 예측</a:t>
            </a:r>
            <a:endParaRPr lang="en-US" sz="7000" spc="-232" dirty="0">
              <a:solidFill>
                <a:srgbClr val="2E5743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6800" y="3019461"/>
            <a:ext cx="8400401" cy="90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6"/>
              </a:lnSpc>
            </a:pPr>
            <a:r>
              <a:rPr lang="ko-KR" altLang="en-US" sz="5497" spc="-131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머신러닝을</a:t>
            </a:r>
            <a:r>
              <a:rPr lang="ko-KR" altLang="en-US" sz="5497" spc="-131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이용한</a:t>
            </a:r>
            <a:endParaRPr lang="en-US" sz="5497" spc="-131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" y="8945308"/>
            <a:ext cx="5405092" cy="472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ko-KR" altLang="en-US" sz="2776" spc="-186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천현준</a:t>
            </a:r>
            <a:endParaRPr lang="en-US" sz="2776" spc="-186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6E262-519F-EEC5-4E72-576B8D96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ACAE29-5315-740D-A7A7-AB37DB595A2E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76EA73A-D98A-26AA-A365-E0C043D20672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145B4C0-753D-B437-A671-FE1996D63E58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1C4CA505-675A-35B3-DD01-5F60EDC1464D}"/>
              </a:ext>
            </a:extLst>
          </p:cNvPr>
          <p:cNvSpPr txBox="1"/>
          <p:nvPr/>
        </p:nvSpPr>
        <p:spPr>
          <a:xfrm>
            <a:off x="1896104" y="1375750"/>
            <a:ext cx="8848096" cy="84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GO(Gene ontology)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BF2D44-5775-19DA-BD43-9BB63E052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3" y="3979646"/>
            <a:ext cx="9204729" cy="4931604"/>
          </a:xfrm>
          <a:prstGeom prst="rect">
            <a:avLst/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DD853F0B-1DF8-621A-4F81-2985B7F97EC0}"/>
              </a:ext>
            </a:extLst>
          </p:cNvPr>
          <p:cNvSpPr txBox="1"/>
          <p:nvPr/>
        </p:nvSpPr>
        <p:spPr>
          <a:xfrm>
            <a:off x="10498470" y="4152900"/>
            <a:ext cx="7145732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3000" b="0" i="0" dirty="0">
                <a:solidFill>
                  <a:srgbClr val="333333"/>
                </a:solidFill>
                <a:effectLst/>
                <a:latin typeface="se-nanumgothic"/>
              </a:rPr>
              <a:t>GO</a:t>
            </a:r>
            <a:r>
              <a:rPr lang="ko-KR" altLang="en-US" sz="3000" b="0" i="0" dirty="0">
                <a:solidFill>
                  <a:srgbClr val="333333"/>
                </a:solidFill>
                <a:effectLst/>
                <a:latin typeface="se-nanumgothic"/>
              </a:rPr>
              <a:t>분석을 통해 얻은 종양 유전자와 기능적으로 관련이 있는 유전자의 종류</a:t>
            </a:r>
            <a:endParaRPr lang="en-US" altLang="ko-KR" sz="3000" b="0" i="0" dirty="0">
              <a:solidFill>
                <a:srgbClr val="333333"/>
              </a:solidFill>
              <a:effectLst/>
              <a:latin typeface="se-nanumgothic"/>
            </a:endParaRPr>
          </a:p>
          <a:p>
            <a:pPr algn="l" fontAlgn="base"/>
            <a:r>
              <a:rPr lang="en-US" altLang="ko-KR" sz="3200" b="0" i="0" dirty="0">
                <a:solidFill>
                  <a:srgbClr val="0D0D0D"/>
                </a:solidFill>
                <a:effectLst/>
                <a:latin typeface="ui-sans-serif"/>
              </a:rPr>
              <a:t>185</a:t>
            </a:r>
            <a:r>
              <a:rPr lang="ko-KR" altLang="en-US" sz="3200" b="0" i="0" dirty="0">
                <a:solidFill>
                  <a:srgbClr val="0D0D0D"/>
                </a:solidFill>
                <a:effectLst/>
                <a:latin typeface="ui-sans-serif"/>
              </a:rPr>
              <a:t>개의 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gene symbol</a:t>
            </a:r>
          </a:p>
          <a:p>
            <a:pPr algn="l" fontAlgn="base"/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 fontAlgn="base"/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기존  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gene symbol 12045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개</a:t>
            </a:r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  <a:p>
            <a:pPr marL="457200" indent="-457200" algn="l" fontAlgn="base">
              <a:buFont typeface="Wingdings" panose="05000000000000000000" pitchFamily="2" charset="2"/>
              <a:buChar char="è"/>
            </a:pP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oncogene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 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symbol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 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185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개</a:t>
            </a:r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의미 있는 유전자 데이터 선별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, 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축소</a:t>
            </a:r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90098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A2446-B16B-27B5-9BED-E3A14761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EE907A-9F79-5A8C-D305-DF054456DCF0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BE100E5-47EA-7725-2910-E9CBBC1772F4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52EB0CE-A5B8-57DC-BD8B-BCF71F949821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244D04DE-1D23-9289-C9BA-98DF6771AB13}"/>
              </a:ext>
            </a:extLst>
          </p:cNvPr>
          <p:cNvSpPr txBox="1"/>
          <p:nvPr/>
        </p:nvSpPr>
        <p:spPr>
          <a:xfrm>
            <a:off x="1896104" y="1375750"/>
            <a:ext cx="10067296" cy="82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계층적 군집화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덴드로그램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시각화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DA5AB365-BB8D-A209-98EE-C5BA99020619}"/>
              </a:ext>
            </a:extLst>
          </p:cNvPr>
          <p:cNvSpPr txBox="1"/>
          <p:nvPr/>
        </p:nvSpPr>
        <p:spPr>
          <a:xfrm>
            <a:off x="10820400" y="5933799"/>
            <a:ext cx="82296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3000" dirty="0">
                <a:solidFill>
                  <a:srgbClr val="0D0D0D"/>
                </a:solidFill>
                <a:latin typeface="ui-sans-serif"/>
              </a:rPr>
              <a:t>100~175 </a:t>
            </a:r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에서 거리가 급격히 증가</a:t>
            </a:r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en-US" altLang="ko-KR" sz="3000" dirty="0">
                <a:solidFill>
                  <a:srgbClr val="0D0D0D"/>
                </a:solidFill>
                <a:latin typeface="ui-sans-serif"/>
              </a:rPr>
              <a:t>Cluster</a:t>
            </a:r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수 </a:t>
            </a:r>
            <a:r>
              <a:rPr lang="en-US" altLang="ko-KR" sz="3000" dirty="0">
                <a:solidFill>
                  <a:srgbClr val="0D0D0D"/>
                </a:solidFill>
                <a:latin typeface="ui-sans-serif"/>
              </a:rPr>
              <a:t>120</a:t>
            </a:r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개로 설정</a:t>
            </a:r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유전자 심볼 </a:t>
            </a:r>
            <a:r>
              <a:rPr lang="en-US" altLang="ko-KR" sz="3000" dirty="0">
                <a:solidFill>
                  <a:srgbClr val="0D0D0D"/>
                </a:solidFill>
                <a:latin typeface="ui-sans-serif"/>
              </a:rPr>
              <a:t>185</a:t>
            </a:r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개에서</a:t>
            </a:r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그룹화된 </a:t>
            </a:r>
            <a:r>
              <a:rPr lang="en-US" altLang="ko-KR" sz="3000" dirty="0">
                <a:solidFill>
                  <a:srgbClr val="0D0D0D"/>
                </a:solidFill>
                <a:latin typeface="ui-sans-serif"/>
              </a:rPr>
              <a:t>120</a:t>
            </a:r>
            <a:r>
              <a:rPr lang="ko-KR" altLang="en-US" sz="3000" dirty="0">
                <a:solidFill>
                  <a:srgbClr val="0D0D0D"/>
                </a:solidFill>
                <a:latin typeface="ui-sans-serif"/>
              </a:rPr>
              <a:t>개로  감소</a:t>
            </a:r>
            <a:endParaRPr lang="en-US" altLang="ko-KR" sz="3000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B5CC43-75FD-6AE8-E2FA-56C05803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2563146"/>
            <a:ext cx="5904628" cy="31870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0CE6BE-6DAF-8DAF-5E33-960C5335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68" y="2666950"/>
            <a:ext cx="10252864" cy="68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5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D61B-9729-4017-E07D-A2F6984D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0AEB02-1C1E-FFF8-6830-D387E24FEE25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B61448-741A-8C3C-469B-15600BCD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31" r="-2032"/>
          <a:stretch/>
        </p:blipFill>
        <p:spPr>
          <a:xfrm>
            <a:off x="0" y="3695700"/>
            <a:ext cx="11475720" cy="6217120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29A4C542-C1E1-569E-4BC0-2F87D4D803A6}"/>
              </a:ext>
            </a:extLst>
          </p:cNvPr>
          <p:cNvSpPr txBox="1"/>
          <p:nvPr/>
        </p:nvSpPr>
        <p:spPr>
          <a:xfrm>
            <a:off x="11475720" y="5296155"/>
            <a:ext cx="714573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Stage1,2,3 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          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vs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        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stage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4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에서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Cluster 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그룹                     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cluster 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그룹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PN1,2                                 PN0</a:t>
            </a:r>
          </a:p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Pt1~3                                 pt4</a:t>
            </a:r>
          </a:p>
          <a:p>
            <a:pPr algn="l" fontAlgn="base"/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3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개의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feature 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를 이용해 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stage4(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말기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)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예측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C6F0DC-52FC-C0D6-0DEA-1CCFF26DD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6449"/>
            <a:ext cx="10896600" cy="353177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BBAFDEEF-48D6-6CEA-BE11-A49BFAC27462}"/>
              </a:ext>
            </a:extLst>
          </p:cNvPr>
          <p:cNvSpPr txBox="1"/>
          <p:nvPr/>
        </p:nvSpPr>
        <p:spPr>
          <a:xfrm>
            <a:off x="11523268" y="679490"/>
            <a:ext cx="714573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120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개의 </a:t>
            </a:r>
            <a:r>
              <a:rPr lang="en-US" altLang="ko-KR" sz="2800" b="1" dirty="0">
                <a:solidFill>
                  <a:srgbClr val="0D0D0D"/>
                </a:solidFill>
                <a:latin typeface="ui-sans-serif"/>
              </a:rPr>
              <a:t>cluster </a:t>
            </a:r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그룹의 일부분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그룹화 된 것도 있고 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r>
              <a:rPr lang="ko-KR" altLang="en-US" sz="2800" b="1" dirty="0">
                <a:solidFill>
                  <a:srgbClr val="0D0D0D"/>
                </a:solidFill>
                <a:latin typeface="ui-sans-serif"/>
              </a:rPr>
              <a:t>자기 자신으로 그룹화된 유전자도 존재</a:t>
            </a:r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  <a:p>
            <a:pPr algn="l" fontAlgn="base"/>
            <a:endParaRPr lang="en-US" altLang="ko-KR" sz="2800" b="1" dirty="0">
              <a:solidFill>
                <a:srgbClr val="0D0D0D"/>
              </a:solidFill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76183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1F0DF-1063-CE72-9B21-A67A5529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0643DD-3985-19F9-535F-F8E55349A946}"/>
              </a:ext>
            </a:extLst>
          </p:cNvPr>
          <p:cNvSpPr/>
          <p:nvPr/>
        </p:nvSpPr>
        <p:spPr>
          <a:xfrm>
            <a:off x="15240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66191A1-D658-B47E-7538-43945B8DFC2A}"/>
              </a:ext>
            </a:extLst>
          </p:cNvPr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DF9B97-774B-4A8E-2E71-C7C6CE6E5ED7}"/>
              </a:ext>
            </a:extLst>
          </p:cNvPr>
          <p:cNvSpPr txBox="1"/>
          <p:nvPr/>
        </p:nvSpPr>
        <p:spPr>
          <a:xfrm>
            <a:off x="1896104" y="1375750"/>
            <a:ext cx="7705096" cy="82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SMOTE </a:t>
            </a: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오버샘플링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DBA244B-F555-F109-535B-0BC0E51A1999}"/>
              </a:ext>
            </a:extLst>
          </p:cNvPr>
          <p:cNvSpPr txBox="1"/>
          <p:nvPr/>
        </p:nvSpPr>
        <p:spPr>
          <a:xfrm>
            <a:off x="1028700" y="1060789"/>
            <a:ext cx="718069" cy="12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C1BE9-B00C-391C-1F31-703B4A1A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49564"/>
            <a:ext cx="7772400" cy="6693546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3CCBCA7C-A4D9-3C5B-EE22-D141357473E3}"/>
              </a:ext>
            </a:extLst>
          </p:cNvPr>
          <p:cNvSpPr txBox="1"/>
          <p:nvPr/>
        </p:nvSpPr>
        <p:spPr>
          <a:xfrm>
            <a:off x="9372600" y="2745564"/>
            <a:ext cx="7772400" cy="372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Stage4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의 데이터 수가 엄청 적다</a:t>
            </a:r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Stage1,2,3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을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0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으로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stage 4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는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1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로 분류 후</a:t>
            </a:r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smote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로 소수 클래스를 인위적 생성</a:t>
            </a:r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But overfitting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의 위험성이 존재</a:t>
            </a:r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train data 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정확도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&gt; test data 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정확도</a:t>
            </a:r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5DDB56-B9E6-7056-146A-B9EA5716C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6196337"/>
            <a:ext cx="3962398" cy="35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0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221D2-C648-B15C-20B2-68D9919A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064CC9-7E9E-F5A7-76D2-23324DAF84B8}"/>
              </a:ext>
            </a:extLst>
          </p:cNvPr>
          <p:cNvSpPr/>
          <p:nvPr/>
        </p:nvSpPr>
        <p:spPr>
          <a:xfrm>
            <a:off x="15240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C1DD8D49-6ABC-640D-2E3E-AE04229E836D}"/>
              </a:ext>
            </a:extLst>
          </p:cNvPr>
          <p:cNvSpPr txBox="1"/>
          <p:nvPr/>
        </p:nvSpPr>
        <p:spPr>
          <a:xfrm>
            <a:off x="304800" y="9220198"/>
            <a:ext cx="123444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cluster,primary_tumr_patl_stat,ln_mtst_patl_stat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0.9966 test 0.997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0.997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DBB0E2-2C30-D5A1-C04C-178275E0A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9491"/>
            <a:ext cx="5550165" cy="8425410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E9B45E0C-ABC4-F785-1294-6A36A453824A}"/>
              </a:ext>
            </a:extLst>
          </p:cNvPr>
          <p:cNvSpPr txBox="1"/>
          <p:nvPr/>
        </p:nvSpPr>
        <p:spPr>
          <a:xfrm>
            <a:off x="7667753" y="3177789"/>
            <a:ext cx="9163946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Percsion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(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정밀도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)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Positive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라고 예측한 것 중 실제로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True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인 확률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Recall(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재현율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)</a:t>
            </a:r>
          </a:p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실제로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true positive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인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것중에서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예측도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positive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로 한 비율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-&gt;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모델에선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FN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높아져서  재현율이 낮아지면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안좋다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(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암이 아니라고 했는데 틀린 경우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)</a:t>
            </a: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F1-socre: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정밀도와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재현율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조화 평균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Support: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 실제 샘플 수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Macro average: 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정밀도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,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재현율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, f1-score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평균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Weighted average :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샘플 수 비례 평균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-&gt;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클래스 불균형 있을 때 반영되나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smote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를 이용해  클래스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0,1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의 숫자가 동일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9E888E-C4B2-36A9-4355-2A0A7ECE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337" y="370700"/>
            <a:ext cx="4605996" cy="6579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F45E2D-4E02-3C8C-AC17-B395C33F7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336" y="1155535"/>
            <a:ext cx="4605995" cy="8667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47DF6A-03C4-F660-57E3-5BCF953AE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9726" y="370700"/>
            <a:ext cx="3696020" cy="16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5188-8DC2-831B-5F7C-A56E7274F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378C52-F13D-AA1E-9F0F-24F679FBB3F1}"/>
              </a:ext>
            </a:extLst>
          </p:cNvPr>
          <p:cNvSpPr/>
          <p:nvPr/>
        </p:nvSpPr>
        <p:spPr>
          <a:xfrm>
            <a:off x="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B08A2C81-4D3F-1C94-E008-60CD98720EBC}"/>
              </a:ext>
            </a:extLst>
          </p:cNvPr>
          <p:cNvSpPr txBox="1"/>
          <p:nvPr/>
        </p:nvSpPr>
        <p:spPr>
          <a:xfrm>
            <a:off x="304800" y="9220198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0.731 test 0.730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0.730 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8933FDC0-0DCA-42B3-D763-8BC88AA3D7E7}"/>
              </a:ext>
            </a:extLst>
          </p:cNvPr>
          <p:cNvSpPr txBox="1"/>
          <p:nvPr/>
        </p:nvSpPr>
        <p:spPr>
          <a:xfrm>
            <a:off x="6134100" y="9159238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0.945  test 0.943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0.944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AD4923-2DA5-4FC5-5C67-D52C0BCE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212" y="181572"/>
            <a:ext cx="5691988" cy="8996609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6C27C013-DFF3-A6A2-F10B-0095261AD8AA}"/>
              </a:ext>
            </a:extLst>
          </p:cNvPr>
          <p:cNvSpPr txBox="1"/>
          <p:nvPr/>
        </p:nvSpPr>
        <p:spPr>
          <a:xfrm>
            <a:off x="12012930" y="9245451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primary_tumr_patl_stat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0.996  test 0.997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0.997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8430098-D200-5C3E-D5E8-0B9300E2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24" y="156630"/>
            <a:ext cx="5882488" cy="90888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667BDA-FF1A-C3AD-750B-CD9192099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580" y="135851"/>
            <a:ext cx="5936132" cy="90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6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E2F41-28A6-AA44-64FB-6DF10639E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B003DF-943C-0702-EBB8-80AEB0DFF52C}"/>
              </a:ext>
            </a:extLst>
          </p:cNvPr>
          <p:cNvSpPr/>
          <p:nvPr/>
        </p:nvSpPr>
        <p:spPr>
          <a:xfrm>
            <a:off x="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34F6014-731D-E175-E645-195589EB324A}"/>
              </a:ext>
            </a:extLst>
          </p:cNvPr>
          <p:cNvSpPr txBox="1"/>
          <p:nvPr/>
        </p:nvSpPr>
        <p:spPr>
          <a:xfrm>
            <a:off x="304800" y="9220198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primary_tumr_patl_stat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0.996 test 0.997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0.997 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5916704-6CBB-53CE-99EF-CEC544F95282}"/>
              </a:ext>
            </a:extLst>
          </p:cNvPr>
          <p:cNvSpPr txBox="1"/>
          <p:nvPr/>
        </p:nvSpPr>
        <p:spPr>
          <a:xfrm>
            <a:off x="6134100" y="9159238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0.920  test 0.918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0.918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75C8623B-77C1-103B-08CB-808449D5D489}"/>
              </a:ext>
            </a:extLst>
          </p:cNvPr>
          <p:cNvSpPr txBox="1"/>
          <p:nvPr/>
        </p:nvSpPr>
        <p:spPr>
          <a:xfrm>
            <a:off x="12012930" y="9245451"/>
            <a:ext cx="601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primary_tumr_patl_stat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Train 0.996  test 0.997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과적합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x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acuuracy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0.997</a:t>
            </a:r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9EC68F-6B18-EC29-C7CF-4176BF8E5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0480"/>
            <a:ext cx="5951846" cy="90538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BC52F3-6B6F-F6FE-4111-002D919AB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-7620"/>
            <a:ext cx="6049656" cy="9074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FA15C3-829C-1BF0-CADA-CD3FA4513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2930" y="0"/>
            <a:ext cx="6198870" cy="89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4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6C4D8-102B-25E8-14CF-6F394F49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820D4D-3CBB-71FA-EFBC-D2584FED17C7}"/>
              </a:ext>
            </a:extLst>
          </p:cNvPr>
          <p:cNvSpPr/>
          <p:nvPr/>
        </p:nvSpPr>
        <p:spPr>
          <a:xfrm>
            <a:off x="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29136FE3-0126-CB00-8D11-6CB5D2F3E397}"/>
              </a:ext>
            </a:extLst>
          </p:cNvPr>
          <p:cNvSpPr txBox="1"/>
          <p:nvPr/>
        </p:nvSpPr>
        <p:spPr>
          <a:xfrm>
            <a:off x="304800" y="9220198"/>
            <a:ext cx="6019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protein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symbol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C4E3EA76-1CA3-40DE-7A2C-6F2CBD042ED5}"/>
              </a:ext>
            </a:extLst>
          </p:cNvPr>
          <p:cNvSpPr txBox="1"/>
          <p:nvPr/>
        </p:nvSpPr>
        <p:spPr>
          <a:xfrm>
            <a:off x="6134100" y="9159238"/>
            <a:ext cx="6019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protein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symbol,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7F9FC-834D-6F4D-CD01-00FBDED7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43472"/>
            <a:ext cx="5732215" cy="88480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408116-E5FF-1F46-6FA1-0BFD7B08E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227292"/>
            <a:ext cx="5600700" cy="86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E9DC-CFF6-8CCC-864F-962FD1E0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7DB302-E97E-66E0-ADFA-E0597C4C3E33}"/>
              </a:ext>
            </a:extLst>
          </p:cNvPr>
          <p:cNvSpPr/>
          <p:nvPr/>
        </p:nvSpPr>
        <p:spPr>
          <a:xfrm>
            <a:off x="1186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394FD171-F5B9-FE1C-D142-FE6956FD7C5F}"/>
              </a:ext>
            </a:extLst>
          </p:cNvPr>
          <p:cNvSpPr txBox="1"/>
          <p:nvPr/>
        </p:nvSpPr>
        <p:spPr>
          <a:xfrm>
            <a:off x="487680" y="5683047"/>
            <a:ext cx="15819120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primary_tumr_patl_stat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를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으로 넣으면 모델의 정확도가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0.997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에 가까워지는 이유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marL="342900" indent="-342900" algn="l" fontAlgn="base">
              <a:buFont typeface="Wingdings" panose="05000000000000000000" pitchFamily="2" charset="2"/>
              <a:buChar char="è"/>
            </a:pP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에는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PT4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만이 존재해서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PT4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가 존재하면 무조건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로 예측하게 된다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è"/>
            </a:pP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따라서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primary_tumr_patl_stat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를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으로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쓰는건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머신러닝으로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풀기엔 적절하지 않은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(1)Cluster input  model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정확도 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0.731</a:t>
            </a:r>
          </a:p>
          <a:p>
            <a:pPr fontAlgn="base"/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정확도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0.918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(2)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,cluster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정확도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0.944</a:t>
            </a: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-</a:t>
            </a:r>
          </a:p>
          <a:p>
            <a:pPr marL="342900" indent="-342900" fontAlgn="base">
              <a:buFont typeface="Wingdings" panose="05000000000000000000" pitchFamily="2" charset="2"/>
              <a:buChar char="è"/>
            </a:pP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,cluster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model ,Protein symbol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으로 추가했더니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0.991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의 정확도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marL="342900" indent="-342900" fontAlgn="base">
              <a:buFont typeface="Wingdings" panose="05000000000000000000" pitchFamily="2" charset="2"/>
              <a:buChar char="è"/>
            </a:pP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모델 정확도가 너무 높으니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roc, pr curve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를 그려서 확인 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marL="342900" indent="-342900" algn="l" fontAlgn="base">
              <a:buFont typeface="Wingdings" panose="05000000000000000000" pitchFamily="2" charset="2"/>
              <a:buChar char="è"/>
            </a:pP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B71B04-F2A5-4AF2-E15F-077182D5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721" r="406"/>
          <a:stretch/>
        </p:blipFill>
        <p:spPr>
          <a:xfrm>
            <a:off x="457200" y="2275288"/>
            <a:ext cx="11201400" cy="3245320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5C6096C0-2ED4-A867-A422-12E8A7A562D2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EBE94D1-801B-2DBA-8222-F950E6E842FF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135047F-2372-5724-08E1-A7A5CC711B95}"/>
              </a:ext>
            </a:extLst>
          </p:cNvPr>
          <p:cNvSpPr txBox="1"/>
          <p:nvPr/>
        </p:nvSpPr>
        <p:spPr>
          <a:xfrm>
            <a:off x="1632468" y="445157"/>
            <a:ext cx="10102332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Stage 4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 여부를 예측하는 모델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3902645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9C88B-6559-9608-30E8-003B51F09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587302-5A7B-08CF-908C-E5A51D631D4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4E58E0E-9CB3-CF69-DD3D-EE55E66AA39E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FDD6AD1-EB14-55A1-986D-8AFC6538F76D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F3E888E-C3FF-CC3D-2B56-AAE1E071D82B}"/>
              </a:ext>
            </a:extLst>
          </p:cNvPr>
          <p:cNvSpPr txBox="1"/>
          <p:nvPr/>
        </p:nvSpPr>
        <p:spPr>
          <a:xfrm>
            <a:off x="1632468" y="445157"/>
            <a:ext cx="10102332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ROC , PR curve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7E596A-9B50-B9BA-68E9-AC0532FB4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04" y="6037517"/>
            <a:ext cx="7149630" cy="38043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6DC198-A4DF-0F80-13AD-4DD971E9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1" y="1688275"/>
            <a:ext cx="7113413" cy="38233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478F3B-D156-48B1-8EED-D684D4B64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1616570"/>
            <a:ext cx="7849280" cy="4168501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FFF911DB-E7A6-927D-F673-FAD1C4894B19}"/>
              </a:ext>
            </a:extLst>
          </p:cNvPr>
          <p:cNvSpPr txBox="1"/>
          <p:nvPr/>
        </p:nvSpPr>
        <p:spPr>
          <a:xfrm>
            <a:off x="841119" y="9841843"/>
            <a:ext cx="6019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protein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symbol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747BAC07-5CAF-B8D4-3BB2-9545D7A3EBE2}"/>
              </a:ext>
            </a:extLst>
          </p:cNvPr>
          <p:cNvSpPr txBox="1"/>
          <p:nvPr/>
        </p:nvSpPr>
        <p:spPr>
          <a:xfrm>
            <a:off x="10134600" y="6037517"/>
            <a:ext cx="81534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</a:t>
            </a: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왼쪽 두 모델은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pr curve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roc curve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결과로 사용하면 안되는 모델이다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따라서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cluster(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유전자 집단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)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만을 이용해서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여부를 예측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정확도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0.73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123240B6-4FFA-29EF-49A9-5AEF0F955E15}"/>
              </a:ext>
            </a:extLst>
          </p:cNvPr>
          <p:cNvSpPr txBox="1"/>
          <p:nvPr/>
        </p:nvSpPr>
        <p:spPr>
          <a:xfrm>
            <a:off x="457200" y="5658123"/>
            <a:ext cx="60198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cluster, protein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symbol,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178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50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34164"/>
            <a:ext cx="9284162" cy="105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539" y="3420172"/>
            <a:ext cx="4537689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데이터프레임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29006" y="4523650"/>
            <a:ext cx="453768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데이터분석 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75811" y="5668902"/>
            <a:ext cx="453768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머신러닝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적용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399611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556150"/>
            <a:ext cx="678786" cy="613207"/>
            <a:chOff x="0" y="0"/>
            <a:chExt cx="178775" cy="161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473E98CE-C6B4-CF9F-AB30-640EA7872DCD}"/>
              </a:ext>
            </a:extLst>
          </p:cNvPr>
          <p:cNvGrpSpPr/>
          <p:nvPr/>
        </p:nvGrpSpPr>
        <p:grpSpPr>
          <a:xfrm>
            <a:off x="1028700" y="6714465"/>
            <a:ext cx="678786" cy="613207"/>
            <a:chOff x="0" y="0"/>
            <a:chExt cx="178775" cy="161503"/>
          </a:xfrm>
        </p:grpSpPr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A9CA0B13-119F-2684-2B72-667482F22287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30">
              <a:extLst>
                <a:ext uri="{FF2B5EF4-FFF2-40B4-BE49-F238E27FC236}">
                  <a16:creationId xmlns:a16="http://schemas.microsoft.com/office/drawing/2014/main" id="{34CA8B2A-5ABF-FE30-3FF9-D8FAAA49B665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24BA9584-6DA9-D03B-2568-A2F146A8D37B}"/>
              </a:ext>
            </a:extLst>
          </p:cNvPr>
          <p:cNvSpPr txBox="1"/>
          <p:nvPr/>
        </p:nvSpPr>
        <p:spPr>
          <a:xfrm>
            <a:off x="1998526" y="6763600"/>
            <a:ext cx="453768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ko-KR" altLang="en-US" sz="2976" spc="-199" dirty="0" err="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오분류</a:t>
            </a:r>
            <a:r>
              <a:rPr lang="ko-KR" alt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분석</a:t>
            </a:r>
            <a:endParaRPr lang="en-US" sz="2976" spc="-199" dirty="0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2" name="Group 28">
            <a:extLst>
              <a:ext uri="{FF2B5EF4-FFF2-40B4-BE49-F238E27FC236}">
                <a16:creationId xmlns:a16="http://schemas.microsoft.com/office/drawing/2014/main" id="{778C3E0C-2D91-C845-B88B-19C3508DF50B}"/>
              </a:ext>
            </a:extLst>
          </p:cNvPr>
          <p:cNvGrpSpPr/>
          <p:nvPr/>
        </p:nvGrpSpPr>
        <p:grpSpPr>
          <a:xfrm>
            <a:off x="1028700" y="7864665"/>
            <a:ext cx="678786" cy="613207"/>
            <a:chOff x="0" y="0"/>
            <a:chExt cx="178775" cy="161503"/>
          </a:xfrm>
        </p:grpSpPr>
        <p:sp>
          <p:nvSpPr>
            <p:cNvPr id="19" name="Freeform 29">
              <a:extLst>
                <a:ext uri="{FF2B5EF4-FFF2-40B4-BE49-F238E27FC236}">
                  <a16:creationId xmlns:a16="http://schemas.microsoft.com/office/drawing/2014/main" id="{AF2537B0-3CD7-B23C-B765-DCA686A2F73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30">
              <a:extLst>
                <a:ext uri="{FF2B5EF4-FFF2-40B4-BE49-F238E27FC236}">
                  <a16:creationId xmlns:a16="http://schemas.microsoft.com/office/drawing/2014/main" id="{1236FD1C-8D92-23C3-24FF-BF618516FEC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7F365C39-2A00-9230-29EB-7880867FC0CF}"/>
              </a:ext>
            </a:extLst>
          </p:cNvPr>
          <p:cNvSpPr txBox="1"/>
          <p:nvPr/>
        </p:nvSpPr>
        <p:spPr>
          <a:xfrm>
            <a:off x="1998525" y="7823387"/>
            <a:ext cx="4537689" cy="51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 dirty="0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discussion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30E2D-F893-7E9D-16F9-7D4FE978F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BF7E1E-2A54-2EF0-F0A8-269FA4229263}"/>
              </a:ext>
            </a:extLst>
          </p:cNvPr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275D3E0-507D-C0C5-E7E2-3604A29B0770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50B8AFF-595E-D6A4-E542-B38BFAB9C689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F1282250-E412-A44F-08A9-362C631AC0C3}"/>
              </a:ext>
            </a:extLst>
          </p:cNvPr>
          <p:cNvSpPr txBox="1"/>
          <p:nvPr/>
        </p:nvSpPr>
        <p:spPr>
          <a:xfrm>
            <a:off x="1632468" y="445157"/>
            <a:ext cx="911173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Stage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altLang="ko-KR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l,ll,lll,llll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 예측하는 모델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F154C3-2A54-2F7B-7DCE-951510C6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2" y="1636396"/>
            <a:ext cx="4348831" cy="7192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408D1A-AE9E-88B1-E550-9662D4B4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628775"/>
            <a:ext cx="4083808" cy="7220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D6F80D-3F15-F6AE-4057-636B2BB36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666875"/>
            <a:ext cx="4063065" cy="7087849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DB3E79DE-2957-0827-6BEA-D4FF85CB39AC}"/>
              </a:ext>
            </a:extLst>
          </p:cNvPr>
          <p:cNvSpPr txBox="1"/>
          <p:nvPr/>
        </p:nvSpPr>
        <p:spPr>
          <a:xfrm>
            <a:off x="1219200" y="9096409"/>
            <a:ext cx="16987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0.35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3125534D-D0E8-4980-42F0-59D7C6FBB201}"/>
              </a:ext>
            </a:extLst>
          </p:cNvPr>
          <p:cNvSpPr txBox="1"/>
          <p:nvPr/>
        </p:nvSpPr>
        <p:spPr>
          <a:xfrm>
            <a:off x="4859922" y="9096409"/>
            <a:ext cx="32172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cluster,protein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symbol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0.43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43540F4C-6483-D0BC-769F-D04590A21694}"/>
              </a:ext>
            </a:extLst>
          </p:cNvPr>
          <p:cNvSpPr txBox="1"/>
          <p:nvPr/>
        </p:nvSpPr>
        <p:spPr>
          <a:xfrm>
            <a:off x="8686800" y="9151601"/>
            <a:ext cx="321727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cluster,protein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symbol,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0.78</a:t>
            </a: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C96E25-AD4E-2362-D27F-6F8B760A8E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30" b="57387"/>
          <a:stretch/>
        </p:blipFill>
        <p:spPr>
          <a:xfrm>
            <a:off x="12710810" y="1666876"/>
            <a:ext cx="3897962" cy="36938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6A5F62-A05A-1EF6-3E3D-3C091A8A97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963" r="844"/>
          <a:stretch/>
        </p:blipFill>
        <p:spPr>
          <a:xfrm>
            <a:off x="12749865" y="5360735"/>
            <a:ext cx="3850331" cy="3430315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28ED58C-3C8F-2A65-00C2-B42AC124E59C}"/>
              </a:ext>
            </a:extLst>
          </p:cNvPr>
          <p:cNvSpPr txBox="1"/>
          <p:nvPr/>
        </p:nvSpPr>
        <p:spPr>
          <a:xfrm>
            <a:off x="12719385" y="9219434"/>
            <a:ext cx="321727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0.70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060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BA7A-7775-5097-02FF-E9C64D222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10AE2B-83FD-600B-8773-97416255B64B}"/>
              </a:ext>
            </a:extLst>
          </p:cNvPr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CA8723A-24E1-E08F-34B6-29ECC5FD89E6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B3FED4F-43F1-33BA-CAE2-9C3EA16F0CE0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599975F-9FE5-52A2-7D10-2B95DDAF1125}"/>
              </a:ext>
            </a:extLst>
          </p:cNvPr>
          <p:cNvSpPr txBox="1"/>
          <p:nvPr/>
        </p:nvSpPr>
        <p:spPr>
          <a:xfrm>
            <a:off x="1632468" y="445157"/>
            <a:ext cx="911173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Stage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altLang="ko-KR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l,ll,lll,llll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 예측하는 모델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FF0802-9250-F587-8F13-2D507906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66875"/>
            <a:ext cx="7185693" cy="8374448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066D2823-0B95-DC03-436B-2EF87AFD85D0}"/>
              </a:ext>
            </a:extLst>
          </p:cNvPr>
          <p:cNvSpPr txBox="1"/>
          <p:nvPr/>
        </p:nvSpPr>
        <p:spPr>
          <a:xfrm>
            <a:off x="8238588" y="2170049"/>
            <a:ext cx="8220612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cluster,protein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symbol,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ln_mtst_patl_stat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input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으로 하는 모델은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0.78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의 정확도를 가진다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에서는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precsion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낮으나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recall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높아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f1 score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는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0.70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하지만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에서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percision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높지만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recall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현저히 낮은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0.40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수준인데 이는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인데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가 아니라고 판단했는데 틀린 경우인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FN(False negative)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높다는 뜻이므로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주의해야한다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하지만 전체적으로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f1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점수가 평균적으로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0.78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로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stagel,ll,lll,llll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를 예측하는데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머신러닝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모델로 적절하다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884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3F61-7F94-8630-6591-C45581B9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3C5A76-6609-29C2-7FF6-9C4B269739B6}"/>
              </a:ext>
            </a:extLst>
          </p:cNvPr>
          <p:cNvSpPr/>
          <p:nvPr/>
        </p:nvSpPr>
        <p:spPr>
          <a:xfrm>
            <a:off x="-15240" y="-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D67C6583-BF1A-B0CF-91A1-51A395A674B6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27D9B76-C67A-4C91-B9FB-CE634311254D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1F286EE-E199-018C-C9E9-F6A4E2573DFB}"/>
              </a:ext>
            </a:extLst>
          </p:cNvPr>
          <p:cNvSpPr txBox="1"/>
          <p:nvPr/>
        </p:nvSpPr>
        <p:spPr>
          <a:xfrm>
            <a:off x="1632468" y="445157"/>
            <a:ext cx="895933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오분류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분석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3A953CE-3414-E71D-8B26-54E392ED8C72}"/>
              </a:ext>
            </a:extLst>
          </p:cNvPr>
          <p:cNvSpPr txBox="1"/>
          <p:nvPr/>
        </p:nvSpPr>
        <p:spPr>
          <a:xfrm>
            <a:off x="184212" y="7297344"/>
            <a:ext cx="87603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1819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개의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오분류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데이터의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종류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28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개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sp>
        <p:nvSpPr>
          <p:cNvPr id="18" name="TextBox 21">
            <a:extLst>
              <a:ext uri="{FF2B5EF4-FFF2-40B4-BE49-F238E27FC236}">
                <a16:creationId xmlns:a16="http://schemas.microsoft.com/office/drawing/2014/main" id="{E1EB4445-F6B4-2406-C4CE-26DDD94ABDDF}"/>
              </a:ext>
            </a:extLst>
          </p:cNvPr>
          <p:cNvSpPr txBox="1"/>
          <p:nvPr/>
        </p:nvSpPr>
        <p:spPr>
          <a:xfrm>
            <a:off x="9965673" y="8913624"/>
            <a:ext cx="69986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의 평균 활성화 정도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Cluster15(F2),13(ROCK2),14(THBS1)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이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오분류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가장 큰 영향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513599-4F75-4CCB-368D-397B015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43131" r="-6733"/>
          <a:stretch/>
        </p:blipFill>
        <p:spPr>
          <a:xfrm>
            <a:off x="80894" y="1746803"/>
            <a:ext cx="3819683" cy="50956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0E1E47-9ED3-7222-382E-8BF6A26A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947" y="1728299"/>
            <a:ext cx="3526929" cy="70691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39F9B9-7856-13BD-3059-7D281F6C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123" y="1612720"/>
            <a:ext cx="8760336" cy="70615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C001AB-41BC-AE49-3B4F-601E64CE4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399" y="1681112"/>
            <a:ext cx="1165961" cy="706917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4D275A-3947-CAF6-E42E-C24556165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4824" y="1612720"/>
            <a:ext cx="1293176" cy="70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84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C6A81-8842-A4FA-383F-43F1E2B70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AEC3C4-7427-C2FC-9BD9-1F41F25F21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340B8EA8-6209-9D00-2C5D-E1B8C8937677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70FD4A3-58F5-D639-98F7-D17594B5EC55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B3D42F55-0894-F29F-B4CB-8EBA1CFD220D}"/>
              </a:ext>
            </a:extLst>
          </p:cNvPr>
          <p:cNvSpPr txBox="1"/>
          <p:nvPr/>
        </p:nvSpPr>
        <p:spPr>
          <a:xfrm>
            <a:off x="1632468" y="445157"/>
            <a:ext cx="895933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오분류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분석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45E751FB-2F6B-EF10-245A-BFB86EC460D5}"/>
              </a:ext>
            </a:extLst>
          </p:cNvPr>
          <p:cNvSpPr txBox="1"/>
          <p:nvPr/>
        </p:nvSpPr>
        <p:spPr>
          <a:xfrm>
            <a:off x="446204" y="6739422"/>
            <a:ext cx="822061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전 슬라이드와 동일하게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Pn1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을 가진 데이터 중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NP_000055.2 protein symbol</a:t>
            </a:r>
          </a:p>
          <a:p>
            <a:pPr algn="l"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특징을 가진 데이터가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오분류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되었다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 </a:t>
            </a: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NP_000055.2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는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0.97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로 거의 영향이 없으나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0.90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으로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에 조금 더 영향이 있는 것으로 보인다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  (smote 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후는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p </a:t>
            </a:r>
            <a:r>
              <a:rPr lang="en-US" altLang="ko-KR" sz="2000" b="1" dirty="0" err="1">
                <a:solidFill>
                  <a:srgbClr val="333333"/>
                </a:solidFill>
                <a:latin typeface="se-nanumgothic"/>
              </a:rPr>
              <a:t>vlaue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가 낮아진다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)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EA11B646-36F9-2B92-504B-1F856E0CE448}"/>
              </a:ext>
            </a:extLst>
          </p:cNvPr>
          <p:cNvSpPr txBox="1"/>
          <p:nvPr/>
        </p:nvSpPr>
        <p:spPr>
          <a:xfrm>
            <a:off x="606010" y="5905500"/>
            <a:ext cx="540306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다중공산성 방지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(drop first O)        </a:t>
            </a: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stage4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인데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stage2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라고 잘못 분류된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5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개 데이터</a:t>
            </a:r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 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F25AFD-BC03-969E-1D5E-93ACE63D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31" r="-551" b="34470"/>
          <a:stretch/>
        </p:blipFill>
        <p:spPr>
          <a:xfrm>
            <a:off x="11925083" y="-13874"/>
            <a:ext cx="6092840" cy="1591354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58D99DD5-CEB7-6EB1-99B8-7BC272DB33C8}"/>
              </a:ext>
            </a:extLst>
          </p:cNvPr>
          <p:cNvSpPr txBox="1"/>
          <p:nvPr/>
        </p:nvSpPr>
        <p:spPr>
          <a:xfrm>
            <a:off x="8935691" y="8415437"/>
            <a:ext cx="876033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drop first x </a:t>
            </a:r>
          </a:p>
          <a:p>
            <a:pPr fontAlgn="base"/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잘못 분류된 데이터가 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5-&gt;4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개로 줄었다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Cluster1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가 존재하면 </a:t>
            </a:r>
            <a:r>
              <a:rPr lang="ko-KR" altLang="en-US" sz="2000" b="1" dirty="0" err="1">
                <a:solidFill>
                  <a:srgbClr val="333333"/>
                </a:solidFill>
                <a:latin typeface="se-nanumgothic"/>
              </a:rPr>
              <a:t>오분류</a:t>
            </a:r>
            <a:r>
              <a:rPr lang="ko-KR" altLang="en-US" sz="2000" b="1" dirty="0">
                <a:solidFill>
                  <a:srgbClr val="333333"/>
                </a:solidFill>
                <a:latin typeface="se-nanumgothic"/>
              </a:rPr>
              <a:t> 데이터 수가 줄어든다</a:t>
            </a:r>
            <a:r>
              <a:rPr lang="en-US" altLang="ko-KR" sz="2000" b="1" dirty="0">
                <a:solidFill>
                  <a:srgbClr val="333333"/>
                </a:solidFill>
                <a:latin typeface="se-nanumgothic"/>
              </a:rPr>
              <a:t>. </a:t>
            </a: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  <a:p>
            <a:pPr fontAlgn="base"/>
            <a:endParaRPr lang="en-US" altLang="ko-KR" sz="2000" b="1" dirty="0">
              <a:solidFill>
                <a:srgbClr val="333333"/>
              </a:solidFill>
              <a:latin typeface="se-nanum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BD6D4-C452-A04F-4443-BECB92CAAE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49289" r="-1274"/>
          <a:stretch/>
        </p:blipFill>
        <p:spPr>
          <a:xfrm>
            <a:off x="300556" y="1591354"/>
            <a:ext cx="4804843" cy="4197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C8BA0-0F9F-9147-4928-98D8D06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399" y="1571693"/>
            <a:ext cx="3830292" cy="44056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2B2F9A-8C6F-2A28-C039-5B8C4691E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691" y="1571693"/>
            <a:ext cx="5793410" cy="6636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1A42B-35D2-03E0-383C-1D185878F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588" y="8071358"/>
            <a:ext cx="3659284" cy="17886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6AA6F2-AACB-6617-D000-8F8A83223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747" y="8089555"/>
            <a:ext cx="3659284" cy="18155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994629-C3D0-789E-D0B0-20748EF9C2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4771" y="2659275"/>
            <a:ext cx="3450829" cy="1558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4CBA70-2D8E-CEF8-0504-8C992BF31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9101" y="4231271"/>
            <a:ext cx="3406499" cy="1958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50E135-63FE-3694-BCBD-1175689B0F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29101" y="6167022"/>
            <a:ext cx="3406499" cy="3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FCC22-BC95-CD19-D06C-C119858F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FD32D0-1429-88B1-881D-5979A6332F52}"/>
              </a:ext>
            </a:extLst>
          </p:cNvPr>
          <p:cNvSpPr/>
          <p:nvPr/>
        </p:nvSpPr>
        <p:spPr>
          <a:xfrm>
            <a:off x="304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83C8E616-454A-9AE6-4ED2-4E6C82C79B50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7B748F3-6193-4A31-A5AE-CCFF38898515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48A5992-997A-C589-E582-0561EF802996}"/>
              </a:ext>
            </a:extLst>
          </p:cNvPr>
          <p:cNvSpPr txBox="1"/>
          <p:nvPr/>
        </p:nvSpPr>
        <p:spPr>
          <a:xfrm>
            <a:off x="1632468" y="445157"/>
            <a:ext cx="16198332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DISCCUSION-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기반 분석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A3CB7B63-ADD3-21AC-3BA2-F2A234A29E66}"/>
              </a:ext>
            </a:extLst>
          </p:cNvPr>
          <p:cNvSpPr txBox="1"/>
          <p:nvPr/>
        </p:nvSpPr>
        <p:spPr>
          <a:xfrm>
            <a:off x="749616" y="1913304"/>
            <a:ext cx="1471898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종양유전자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(ONCONGENE)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과 관련 있는 유전자를 찾기 위해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GO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분석을 실시하여 관련 있는 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Noto Sans KR"/>
              </a:rPr>
              <a:t>EGFR, KRAS, ALK, ROS1, BRAF, HER2 </a:t>
            </a:r>
            <a:r>
              <a:rPr lang="ko-KR" altLang="en-US" sz="2000" i="0" dirty="0">
                <a:solidFill>
                  <a:srgbClr val="333333"/>
                </a:solidFill>
                <a:effectLst/>
                <a:latin typeface="Noto Sans KR"/>
              </a:rPr>
              <a:t>을 포함하는 그룹을 찾고 그 유전자만 필터링 하여서 데이터의 큰 손실이 발생하였다</a:t>
            </a:r>
            <a:r>
              <a:rPr lang="en-US" altLang="ko-KR" sz="2000" i="0" dirty="0">
                <a:solidFill>
                  <a:srgbClr val="333333"/>
                </a:solidFill>
                <a:effectLst/>
                <a:latin typeface="Noto Sans KR"/>
              </a:rPr>
              <a:t>.</a:t>
            </a:r>
          </a:p>
          <a:p>
            <a:pPr fontAlgn="base"/>
            <a:endParaRPr lang="en-US" altLang="ko-KR" sz="2000" i="0" dirty="0">
              <a:solidFill>
                <a:srgbClr val="333333"/>
              </a:solidFill>
              <a:effectLst/>
              <a:latin typeface="Noto Sans KR"/>
            </a:endParaRPr>
          </a:p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유전자 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DOMAIN 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지식을 이용해서 데이터를 접근하는 것이 아닌 데이터를 중점적으로 보고 그룹의 관계를 볼 때 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DOMIAN 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지식을 이용하여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(go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분석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)</a:t>
            </a:r>
            <a:r>
              <a:rPr lang="ko-KR" altLang="en-US" sz="2000" dirty="0">
                <a:solidFill>
                  <a:srgbClr val="333333"/>
                </a:solidFill>
                <a:latin typeface="Noto Sans KR"/>
              </a:rPr>
              <a:t> 그룹관의 타당성을 따져보는 것이 적절한 접근 방법이라고 생각했다</a:t>
            </a:r>
            <a:r>
              <a:rPr lang="en-US" altLang="ko-KR" sz="2000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fontAlgn="base"/>
            <a:endParaRPr lang="en-US" altLang="ko-KR" sz="2000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그래서 전체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gene symbol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을 </a:t>
            </a:r>
            <a:r>
              <a:rPr lang="en-US" altLang="ko-KR" sz="2000" dirty="0" err="1">
                <a:solidFill>
                  <a:srgbClr val="333333"/>
                </a:solidFill>
                <a:latin typeface="se-nanumgothic"/>
              </a:rPr>
              <a:t>kmeans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를 이용하여 그룹화를 진행하고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적절한 그룹 수는 실루엣과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엘보우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방법을 통해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12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개의 그룹으로 진행하였다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. 12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개의 그룹이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go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분석을 통해 그룹관의 관계가 타당한지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p value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를 이용해 검정하는 방식으로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진행했어야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했다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19251-2523-2A7B-1B3F-73DC4359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4462104"/>
            <a:ext cx="3112152" cy="42404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BF9EB8-9C0A-0E8F-A696-07B4C5DF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462104"/>
            <a:ext cx="3277937" cy="4360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FFC069-9210-7EAC-4C5C-07228C87D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272" y="4424004"/>
            <a:ext cx="3199065" cy="49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47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5316-ED08-6BFD-FC38-871D606F5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C0CF57A-F9A7-ACB2-0D71-E3F2910A3C69}"/>
              </a:ext>
            </a:extLst>
          </p:cNvPr>
          <p:cNvSpPr/>
          <p:nvPr/>
        </p:nvSpPr>
        <p:spPr>
          <a:xfrm>
            <a:off x="11864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25552CE-2C0A-D3B9-374A-97172A3ACDA8}"/>
              </a:ext>
            </a:extLst>
          </p:cNvPr>
          <p:cNvSpPr/>
          <p:nvPr/>
        </p:nvSpPr>
        <p:spPr>
          <a:xfrm flipV="1">
            <a:off x="457200" y="153227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DBF2E57-B78A-0B94-5AA8-8CC63BB69B1B}"/>
              </a:ext>
            </a:extLst>
          </p:cNvPr>
          <p:cNvSpPr txBox="1"/>
          <p:nvPr/>
        </p:nvSpPr>
        <p:spPr>
          <a:xfrm>
            <a:off x="685800" y="288473"/>
            <a:ext cx="718069" cy="128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4A5D682-B7F1-33A4-59D8-3949DB234A0E}"/>
              </a:ext>
            </a:extLst>
          </p:cNvPr>
          <p:cNvSpPr txBox="1"/>
          <p:nvPr/>
        </p:nvSpPr>
        <p:spPr>
          <a:xfrm>
            <a:off x="1632468" y="445157"/>
            <a:ext cx="9111731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DISCCUSION-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불균형</a:t>
            </a:r>
            <a:endParaRPr lang="en-US" altLang="ko-KR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9FF59F-9058-9A5E-321B-B87D9A29E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2" y="2286644"/>
            <a:ext cx="4741277" cy="3760721"/>
          </a:xfrm>
          <a:prstGeom prst="rect">
            <a:avLst/>
          </a:prstGeom>
        </p:spPr>
      </p:pic>
      <p:sp>
        <p:nvSpPr>
          <p:cNvPr id="13" name="TextBox 21">
            <a:extLst>
              <a:ext uri="{FF2B5EF4-FFF2-40B4-BE49-F238E27FC236}">
                <a16:creationId xmlns:a16="http://schemas.microsoft.com/office/drawing/2014/main" id="{02BB99E0-9CDA-1360-734A-A4CC9833E0AB}"/>
              </a:ext>
            </a:extLst>
          </p:cNvPr>
          <p:cNvSpPr txBox="1"/>
          <p:nvPr/>
        </p:nvSpPr>
        <p:spPr>
          <a:xfrm>
            <a:off x="838199" y="6281423"/>
            <a:ext cx="911506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프로젝트를 진행하면서  </a:t>
            </a:r>
            <a:r>
              <a:rPr lang="en-US" altLang="ko-KR" sz="2000" dirty="0" err="1">
                <a:solidFill>
                  <a:srgbClr val="333333"/>
                </a:solidFill>
                <a:latin typeface="se-nanumgothic"/>
              </a:rPr>
              <a:t>pca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분석을 통해 클러스터링이 어떻게 되어있는지를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시각화하여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보여주는 것도 필요하다고 생각했다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또한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타겟 클래스 데이터 불균형이 모델 예측에 큰 영향을 미칠 수 있다고 생각을 하여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업샘플링도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전 후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PCA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시각화를 진행했다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fontAlgn="base"/>
            <a:endParaRPr lang="en-US" altLang="ko-KR" sz="2000" dirty="0">
              <a:solidFill>
                <a:srgbClr val="333333"/>
              </a:solidFill>
              <a:latin typeface="se-nanumgothic"/>
            </a:endParaRPr>
          </a:p>
          <a:p>
            <a:pPr fontAlgn="base"/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업샘플링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전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PCA (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좌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)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업샘플링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후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PCA(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후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).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A15519-6670-355A-9BA2-7A7F806D4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19" y="2286644"/>
            <a:ext cx="4802150" cy="3760720"/>
          </a:xfrm>
          <a:prstGeom prst="rect">
            <a:avLst/>
          </a:prstGeom>
        </p:spPr>
      </p:pic>
      <p:sp>
        <p:nvSpPr>
          <p:cNvPr id="19" name="TextBox 21">
            <a:extLst>
              <a:ext uri="{FF2B5EF4-FFF2-40B4-BE49-F238E27FC236}">
                <a16:creationId xmlns:a16="http://schemas.microsoft.com/office/drawing/2014/main" id="{E5080E2F-E8C1-5759-AD89-AD4D020421DB}"/>
              </a:ext>
            </a:extLst>
          </p:cNvPr>
          <p:cNvSpPr txBox="1"/>
          <p:nvPr/>
        </p:nvSpPr>
        <p:spPr>
          <a:xfrm>
            <a:off x="9922788" y="7415764"/>
            <a:ext cx="82465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/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Cluster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별 타겟 클래스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crosstab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과 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stage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에 </a:t>
            </a:r>
            <a:r>
              <a:rPr lang="en-US" altLang="ko-KR" sz="2000" dirty="0" err="1">
                <a:solidFill>
                  <a:srgbClr val="333333"/>
                </a:solidFill>
                <a:latin typeface="se-nanumgothic"/>
              </a:rPr>
              <a:t>dominan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한 </a:t>
            </a:r>
            <a:r>
              <a:rPr lang="en-US" altLang="ko-KR" sz="2000" dirty="0" err="1">
                <a:solidFill>
                  <a:srgbClr val="333333"/>
                </a:solidFill>
                <a:latin typeface="se-nanumgothic"/>
              </a:rPr>
              <a:t>cluste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를 나타낸 것인데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업샘플링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전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좌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)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업샘플링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후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(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우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)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의 결과가 다른 것을 보아 데이터 불균형이 모델의 예측 결과에 큰 영향을 미칠 수도 있다고 생각을 하여 다음 분석에는 클래스 불균형 을 주의 깊게 </a:t>
            </a:r>
            <a:r>
              <a:rPr lang="ko-KR" altLang="en-US" sz="2000" dirty="0" err="1">
                <a:solidFill>
                  <a:srgbClr val="333333"/>
                </a:solidFill>
                <a:latin typeface="se-nanumgothic"/>
              </a:rPr>
              <a:t>살펴보아야겠다고</a:t>
            </a:r>
            <a:r>
              <a:rPr lang="ko-KR" altLang="en-US" sz="2000" dirty="0">
                <a:solidFill>
                  <a:srgbClr val="333333"/>
                </a:solidFill>
                <a:latin typeface="se-nanumgothic"/>
              </a:rPr>
              <a:t> 느꼈다</a:t>
            </a:r>
            <a:r>
              <a:rPr lang="en-US" altLang="ko-KR" sz="2000" dirty="0">
                <a:solidFill>
                  <a:srgbClr val="333333"/>
                </a:solidFill>
                <a:latin typeface="se-nanumgothic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F0EECA5-9E14-E804-D9E6-DDD9417B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748" y="2218040"/>
            <a:ext cx="3579852" cy="46307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9846EC-9264-5A9B-2A02-402812339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4079" y="2151548"/>
            <a:ext cx="3855722" cy="47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896104" y="1375750"/>
            <a:ext cx="5465963" cy="8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데이터프레임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60789"/>
            <a:ext cx="718069" cy="1386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04716-9F43-9546-120C-079E22DE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4" y="2867338"/>
            <a:ext cx="8956741" cy="609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F5A384-AE2C-8EBC-B889-93CA37DC5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494" y="2907281"/>
            <a:ext cx="7751506" cy="4694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3D5E4B-98A6-90E2-E21B-0D52543F4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604" y="7787606"/>
            <a:ext cx="7405497" cy="2237013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B3C30DC7-04FA-DD8D-F770-3560F45E72A3}"/>
              </a:ext>
            </a:extLst>
          </p:cNvPr>
          <p:cNvSpPr txBox="1"/>
          <p:nvPr/>
        </p:nvSpPr>
        <p:spPr>
          <a:xfrm>
            <a:off x="514284" y="8975200"/>
            <a:ext cx="7884741" cy="1649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폐질환 폐암</a:t>
            </a:r>
            <a:r>
              <a:rPr lang="en-US" altLang="ko-KR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</a:t>
            </a:r>
            <a:r>
              <a:rPr lang="ko-KR" altLang="en-US" sz="2000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편평상피세포암</a:t>
            </a:r>
            <a:r>
              <a:rPr lang="en-US" altLang="ko-KR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) </a:t>
            </a:r>
            <a:r>
              <a:rPr lang="ko-KR" altLang="en-US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환자 의료 및  </a:t>
            </a:r>
            <a:r>
              <a:rPr lang="ko-KR" altLang="en-US" sz="2000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단백체</a:t>
            </a:r>
            <a:r>
              <a:rPr lang="ko-KR" altLang="en-US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데이터 </a:t>
            </a:r>
            <a:r>
              <a:rPr lang="en-US" altLang="ko-KR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</a:t>
            </a:r>
            <a:r>
              <a:rPr lang="ko-KR" altLang="en-US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감염병 빅데이터 거래소</a:t>
            </a:r>
            <a:r>
              <a:rPr lang="en-US" altLang="ko-KR" sz="2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)</a:t>
            </a:r>
          </a:p>
          <a:p>
            <a:pPr algn="l">
              <a:lnSpc>
                <a:spcPts val="7107"/>
              </a:lnSpc>
              <a:spcBef>
                <a:spcPct val="0"/>
              </a:spcBef>
            </a:pPr>
            <a:endParaRPr lang="en-US" altLang="ko-KR" sz="2000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FD1E-008F-A215-8E70-80B337AC6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64DEB9-8EFB-122C-17C5-36188CD64236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E971832-3131-3FEA-129B-19C551B1FBB1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CBBB46A-A421-3F99-23B2-B143BA89523D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B140ABB9-0546-01E0-4E2F-2D56CA1FDF1C}"/>
              </a:ext>
            </a:extLst>
          </p:cNvPr>
          <p:cNvSpPr txBox="1"/>
          <p:nvPr/>
        </p:nvSpPr>
        <p:spPr>
          <a:xfrm>
            <a:off x="1896104" y="1375750"/>
            <a:ext cx="8695696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영향력 없는 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feature 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40935-DFE5-9960-20BA-EE2D80C0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597" b="49326"/>
          <a:stretch/>
        </p:blipFill>
        <p:spPr>
          <a:xfrm>
            <a:off x="838200" y="3030086"/>
            <a:ext cx="3962400" cy="23857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B73241-890C-44B8-74D9-A161ED27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51141" r="1469"/>
          <a:stretch/>
        </p:blipFill>
        <p:spPr>
          <a:xfrm>
            <a:off x="858721" y="5473907"/>
            <a:ext cx="3941876" cy="21724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70CE97-755D-A2A6-BEA2-0CD7DB8F8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08" y="7757160"/>
            <a:ext cx="3991989" cy="24185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A1680A-562E-5BDE-7268-9BD908118F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-2794" b="48288"/>
          <a:stretch/>
        </p:blipFill>
        <p:spPr>
          <a:xfrm>
            <a:off x="5104172" y="3030086"/>
            <a:ext cx="4268523" cy="2470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562034-4FA3-4426-A9D0-F66038CEB8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2359" r="-986" b="-1"/>
          <a:stretch/>
        </p:blipFill>
        <p:spPr>
          <a:xfrm>
            <a:off x="5037708" y="5593188"/>
            <a:ext cx="4229101" cy="2053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1FACD6-8BBB-5534-32AE-09B836BD4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65" y="7749413"/>
            <a:ext cx="4373521" cy="24185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930A6D-9AAE-9EE1-0BEE-A1B2D38C0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6946" y="3019347"/>
            <a:ext cx="8555031" cy="4319589"/>
          </a:xfrm>
          <a:prstGeom prst="rect">
            <a:avLst/>
          </a:prstGeom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C9920F5B-0E63-3A0B-FAF7-9E8F99AD25F1}"/>
              </a:ext>
            </a:extLst>
          </p:cNvPr>
          <p:cNvSpPr txBox="1"/>
          <p:nvPr/>
        </p:nvSpPr>
        <p:spPr>
          <a:xfrm>
            <a:off x="9821560" y="8036019"/>
            <a:ext cx="8017166" cy="794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altLang="ko-KR" sz="4000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otorg_mtst_patl_stat</a:t>
            </a:r>
            <a:r>
              <a:rPr lang="en-US" altLang="ko-KR" sz="4000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, pep mass, pep </a:t>
            </a:r>
            <a:r>
              <a:rPr lang="en-US" altLang="ko-KR" sz="4000" spc="-340" dirty="0" err="1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vl</a:t>
            </a:r>
            <a:endParaRPr lang="en-US" sz="4000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  <p:extLst>
      <p:ext uri="{BB962C8B-B14F-4D97-AF65-F5344CB8AC3E}">
        <p14:creationId xmlns:p14="http://schemas.microsoft.com/office/powerpoint/2010/main" val="88763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2C9F4-0DA7-B7A3-CF9C-749D4D1A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0C26E7-64E2-8F97-009B-AD6867A0876B}"/>
              </a:ext>
            </a:extLst>
          </p:cNvPr>
          <p:cNvSpPr/>
          <p:nvPr/>
        </p:nvSpPr>
        <p:spPr>
          <a:xfrm>
            <a:off x="15240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55C9D5B-372F-177A-21AA-7B53C530229D}"/>
              </a:ext>
            </a:extLst>
          </p:cNvPr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91F309-EF85-77B4-0156-3D3C0EB0BAF2}"/>
              </a:ext>
            </a:extLst>
          </p:cNvPr>
          <p:cNvSpPr txBox="1"/>
          <p:nvPr/>
        </p:nvSpPr>
        <p:spPr>
          <a:xfrm>
            <a:off x="1896104" y="1375750"/>
            <a:ext cx="5465963" cy="84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데이터프레임 변형 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0D933E-2282-CDF9-F937-222CD65BD95B}"/>
              </a:ext>
            </a:extLst>
          </p:cNvPr>
          <p:cNvSpPr txBox="1"/>
          <p:nvPr/>
        </p:nvSpPr>
        <p:spPr>
          <a:xfrm>
            <a:off x="1028700" y="1060789"/>
            <a:ext cx="718069" cy="12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392A935-05EE-EF7F-0D0A-6A6C0B91AC2A}"/>
              </a:ext>
            </a:extLst>
          </p:cNvPr>
          <p:cNvSpPr txBox="1"/>
          <p:nvPr/>
        </p:nvSpPr>
        <p:spPr>
          <a:xfrm>
            <a:off x="609600" y="3387725"/>
            <a:ext cx="9372600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폐암이 발생하는 데 관여하는 종양 유전자만 필터링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 EGFR, KRAS, ALK, ROS1, BRAF, HER2 </a:t>
            </a:r>
          </a:p>
          <a:p>
            <a:pPr algn="l"/>
            <a:endParaRPr lang="en-US" altLang="ko-KR" sz="28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Target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을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stage1,2,3,4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로 통합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sz="28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각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feature </a:t>
            </a:r>
            <a:r>
              <a:rPr lang="ko-KR" altLang="en-US" sz="2800" b="0" i="0" dirty="0" err="1">
                <a:solidFill>
                  <a:srgbClr val="333333"/>
                </a:solidFill>
                <a:effectLst/>
                <a:latin typeface="Noto Sans KR"/>
              </a:rPr>
              <a:t>결측치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 제거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A52FF4-4960-336C-86CB-D77CD06D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826031"/>
            <a:ext cx="8805446" cy="68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5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9737-9016-DD2D-4479-A0C8C0C4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68F60C-D7BD-EA68-D5E0-D7267123936A}"/>
              </a:ext>
            </a:extLst>
          </p:cNvPr>
          <p:cNvSpPr/>
          <p:nvPr/>
        </p:nvSpPr>
        <p:spPr>
          <a:xfrm>
            <a:off x="15240" y="-228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DDCE01A-A5CC-32BD-B98F-301ADAAE1468}"/>
              </a:ext>
            </a:extLst>
          </p:cNvPr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A9448F9-7455-DACC-495A-046F0010F673}"/>
              </a:ext>
            </a:extLst>
          </p:cNvPr>
          <p:cNvSpPr txBox="1"/>
          <p:nvPr/>
        </p:nvSpPr>
        <p:spPr>
          <a:xfrm>
            <a:off x="1896104" y="1375750"/>
            <a:ext cx="7938042" cy="83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종양유전자</a:t>
            </a:r>
            <a:r>
              <a:rPr lang="en-US" altLang="ko-KR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(oncogene)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570698A-1E34-A032-F47E-A7975716C18B}"/>
              </a:ext>
            </a:extLst>
          </p:cNvPr>
          <p:cNvSpPr txBox="1"/>
          <p:nvPr/>
        </p:nvSpPr>
        <p:spPr>
          <a:xfrm>
            <a:off x="1028700" y="1060789"/>
            <a:ext cx="718069" cy="12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989A196-F3EA-45BE-896A-4D13E64F5BF6}"/>
              </a:ext>
            </a:extLst>
          </p:cNvPr>
          <p:cNvSpPr txBox="1"/>
          <p:nvPr/>
        </p:nvSpPr>
        <p:spPr>
          <a:xfrm>
            <a:off x="609600" y="3387725"/>
            <a:ext cx="1706880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EGFR :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세포 증식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생존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,EGPR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돌연변이는 폐암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4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기에 관련이 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깊다</a:t>
            </a:r>
            <a:endParaRPr lang="en-US" altLang="ko-KR" sz="2800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MET: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세포성장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이동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침투 영향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변이 증폭이 폐암과 진행 관련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-&gt;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폐암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4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기에서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MET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변이는 예후가 좋지 않음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-&gt;EGPT,MET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은 폐암 </a:t>
            </a:r>
            <a:r>
              <a:rPr lang="en-US" altLang="ko-KR" sz="2800" b="1" dirty="0">
                <a:solidFill>
                  <a:srgbClr val="333333"/>
                </a:solidFill>
                <a:latin typeface="Noto Sans KR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Noto Sans KR"/>
              </a:rPr>
              <a:t>기에서 중요한 영향을 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미침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.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KRAS: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세포 성장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분열 조절에 신호전달 유전자</a:t>
            </a:r>
            <a:r>
              <a:rPr lang="en-US" altLang="ko-KR" sz="2800" b="1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Noto Sans KR"/>
              </a:rPr>
              <a:t>비소세포폐암 일부 아형에서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관찰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ALK: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세포 성장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분화 관여 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ALK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돌연변이는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Noto Sans KR"/>
              </a:rPr>
              <a:t>특정 비소세포폐암에서 발견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주로 젊은 환자에서 나타남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ROS1: ALK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과 마찬가지 세포 성장 영향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ROS1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돌연변이는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 </a:t>
            </a:r>
            <a:r>
              <a:rPr lang="ko-KR" altLang="en-US" sz="2800" b="1" i="0" dirty="0">
                <a:solidFill>
                  <a:srgbClr val="333333"/>
                </a:solidFill>
                <a:effectLst/>
                <a:latin typeface="Noto Sans KR"/>
              </a:rPr>
              <a:t>특정 </a:t>
            </a:r>
            <a:r>
              <a:rPr lang="ko-KR" altLang="en-US" sz="2800" b="1" i="0" dirty="0" err="1">
                <a:solidFill>
                  <a:srgbClr val="333333"/>
                </a:solidFill>
                <a:effectLst/>
                <a:latin typeface="Noto Sans KR"/>
              </a:rPr>
              <a:t>비소세포소암폐암</a:t>
            </a:r>
            <a:r>
              <a:rPr lang="ko-KR" altLang="en-US" sz="2800" b="1" dirty="0" err="1">
                <a:solidFill>
                  <a:srgbClr val="333333"/>
                </a:solidFill>
                <a:latin typeface="Noto Sans KR"/>
              </a:rPr>
              <a:t>에서</a:t>
            </a:r>
            <a:r>
              <a:rPr lang="ko-KR" altLang="en-US" sz="2800" b="1" dirty="0">
                <a:solidFill>
                  <a:srgbClr val="333333"/>
                </a:solidFill>
                <a:latin typeface="Noto Sans KR"/>
              </a:rPr>
              <a:t> 발견</a:t>
            </a:r>
            <a:endParaRPr lang="en-US" altLang="ko-KR" sz="2800" b="1" dirty="0">
              <a:solidFill>
                <a:srgbClr val="333333"/>
              </a:solidFill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-&gt;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ALK, ROS1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이 유사한 관계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BRAF: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세포 분열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성장 조절 경로 관여</a:t>
            </a:r>
            <a:r>
              <a:rPr lang="en-US" altLang="ko-KR" sz="2800" b="0" i="0" dirty="0">
                <a:solidFill>
                  <a:srgbClr val="333333"/>
                </a:solidFill>
                <a:effectLst/>
                <a:latin typeface="Noto Sans KR"/>
              </a:rPr>
              <a:t>, </a:t>
            </a:r>
            <a:r>
              <a:rPr lang="ko-KR" altLang="en-US" sz="2800" b="1" i="0" dirty="0">
                <a:effectLst/>
                <a:latin typeface="Noto Sans KR"/>
              </a:rPr>
              <a:t>다양한 암에서 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Noto Sans KR"/>
              </a:rPr>
              <a:t>돌연변이 발생</a:t>
            </a:r>
            <a:endParaRPr lang="en-US" altLang="ko-KR" sz="2800" b="0" i="0" dirty="0">
              <a:solidFill>
                <a:srgbClr val="333333"/>
              </a:solidFill>
              <a:effectLst/>
              <a:latin typeface="Noto Sans KR"/>
            </a:endParaRPr>
          </a:p>
          <a:p>
            <a:pPr algn="l"/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-&gt;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폐암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(</a:t>
            </a:r>
            <a:r>
              <a:rPr lang="ko-KR" altLang="en-US" sz="2800" dirty="0" err="1">
                <a:solidFill>
                  <a:srgbClr val="333333"/>
                </a:solidFill>
                <a:latin typeface="Noto Sans KR"/>
              </a:rPr>
              <a:t>편평상피세포암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)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의 데이터라 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BRAP</a:t>
            </a:r>
            <a:r>
              <a:rPr lang="ko-KR" altLang="en-US" sz="2800" dirty="0">
                <a:solidFill>
                  <a:srgbClr val="333333"/>
                </a:solidFill>
                <a:latin typeface="Noto Sans KR"/>
              </a:rPr>
              <a:t>이 나머지 종양 유전자와 크게 관련이 없을 수 있다</a:t>
            </a:r>
            <a:r>
              <a:rPr lang="en-US" altLang="ko-KR" sz="2800" dirty="0">
                <a:solidFill>
                  <a:srgbClr val="333333"/>
                </a:solidFill>
                <a:latin typeface="Noto Sans KR"/>
              </a:rPr>
              <a:t>.</a:t>
            </a:r>
          </a:p>
          <a:p>
            <a:pPr algn="l"/>
            <a:endParaRPr lang="en-US" altLang="ko-KR" sz="2800" dirty="0">
              <a:latin typeface="Noto Sans KR"/>
            </a:endParaRPr>
          </a:p>
          <a:p>
            <a:pPr algn="l"/>
            <a:r>
              <a:rPr lang="ko-KR" altLang="en-US" sz="2800" b="0" i="0" dirty="0">
                <a:effectLst/>
                <a:latin typeface="Noto Sans KR"/>
              </a:rPr>
              <a:t>비소세포폐암의 일부가 </a:t>
            </a:r>
            <a:r>
              <a:rPr lang="ko-KR" altLang="en-US" sz="2800" b="0" i="0" dirty="0" err="1">
                <a:effectLst/>
                <a:latin typeface="Noto Sans KR"/>
              </a:rPr>
              <a:t>편평상피세포암</a:t>
            </a:r>
            <a:endParaRPr lang="en-US" altLang="ko-KR" sz="2800" b="0" i="0" dirty="0"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0288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13A3-9EFE-55E3-4001-0F5CCC78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390526-7735-7704-53D0-1287A717BA7F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5A4BD-8C74-88AE-3FE5-3791AE6F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51621"/>
            <a:ext cx="12344400" cy="9183757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33481935-1521-F673-A553-ACA33B9B01B0}"/>
              </a:ext>
            </a:extLst>
          </p:cNvPr>
          <p:cNvSpPr txBox="1"/>
          <p:nvPr/>
        </p:nvSpPr>
        <p:spPr>
          <a:xfrm>
            <a:off x="13735610" y="6134100"/>
            <a:ext cx="430417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ko-KR" sz="4000" dirty="0"/>
              <a:t>STAGE 4</a:t>
            </a:r>
            <a:r>
              <a:rPr lang="ko-KR" altLang="en-US" sz="4000" dirty="0"/>
              <a:t>에서 </a:t>
            </a:r>
            <a:r>
              <a:rPr lang="en-US" altLang="ko-KR" sz="4000" dirty="0"/>
              <a:t>EGPR,MET</a:t>
            </a:r>
          </a:p>
          <a:p>
            <a:pPr algn="l"/>
            <a:r>
              <a:rPr lang="ko-KR" altLang="en-US" sz="4000" dirty="0"/>
              <a:t>뚜렷하게 관찰</a:t>
            </a:r>
            <a:endParaRPr lang="en-US" altLang="ko-KR" sz="4000" dirty="0"/>
          </a:p>
          <a:p>
            <a:pPr algn="l"/>
            <a:r>
              <a:rPr lang="en-US" altLang="ko-KR" sz="4000" dirty="0">
                <a:sym typeface="Wingdings" panose="05000000000000000000" pitchFamily="2" charset="2"/>
              </a:rPr>
              <a:t></a:t>
            </a:r>
            <a:r>
              <a:rPr lang="ko-KR" altLang="en-US" sz="4000" dirty="0">
                <a:sym typeface="Wingdings" panose="05000000000000000000" pitchFamily="2" charset="2"/>
              </a:rPr>
              <a:t>예측이 들어 맞음</a:t>
            </a:r>
            <a:r>
              <a:rPr lang="en-US" altLang="ko-KR" sz="4000" dirty="0">
                <a:sym typeface="Wingdings" panose="05000000000000000000" pitchFamily="2" charset="2"/>
              </a:rPr>
              <a:t>.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95530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83703-4F7A-0A67-5A97-64CC80879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D91A9A-5A2E-5C1E-65B4-1848E2EA9106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A4B096D-B629-F23C-0233-9A97BB2C35F1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A26ABCC-FE45-D278-CDB8-92394F063031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E43B107E-6349-97E3-6626-BC654D70AC6F}"/>
              </a:ext>
            </a:extLst>
          </p:cNvPr>
          <p:cNvSpPr txBox="1"/>
          <p:nvPr/>
        </p:nvSpPr>
        <p:spPr>
          <a:xfrm>
            <a:off x="1896104" y="1375750"/>
            <a:ext cx="8848096" cy="84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GO(Gene ontology)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435B8A65-E995-682B-2597-F2CA1BE03DD2}"/>
              </a:ext>
            </a:extLst>
          </p:cNvPr>
          <p:cNvSpPr txBox="1"/>
          <p:nvPr/>
        </p:nvSpPr>
        <p:spPr>
          <a:xfrm>
            <a:off x="8850234" y="6697554"/>
            <a:ext cx="8848096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altLang="ko-KR" sz="3000" b="0" i="0" dirty="0">
                <a:solidFill>
                  <a:srgbClr val="333333"/>
                </a:solidFill>
                <a:effectLst/>
                <a:latin typeface="se-nanumgothic"/>
              </a:rPr>
              <a:t>GO (gene ontology)</a:t>
            </a:r>
            <a:r>
              <a:rPr lang="ko-KR" altLang="en-US" sz="3200" b="0" i="0" dirty="0">
                <a:solidFill>
                  <a:srgbClr val="0D0D0D"/>
                </a:solidFill>
                <a:effectLst/>
                <a:latin typeface="ui-sans-serif"/>
              </a:rPr>
              <a:t> 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 fontAlgn="base"/>
            <a:r>
              <a:rPr lang="ko-KR" altLang="en-US" sz="3200" b="0" i="0" dirty="0">
                <a:solidFill>
                  <a:srgbClr val="0D0D0D"/>
                </a:solidFill>
                <a:effectLst/>
                <a:latin typeface="ui-sans-serif"/>
              </a:rPr>
              <a:t>생물학적 과정</a:t>
            </a:r>
            <a:r>
              <a:rPr lang="en-US" altLang="ko-KR" sz="3200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ko-KR" altLang="en-US" sz="3200" b="0" i="0" dirty="0">
                <a:solidFill>
                  <a:srgbClr val="0D0D0D"/>
                </a:solidFill>
                <a:effectLst/>
                <a:latin typeface="ui-sans-serif"/>
              </a:rPr>
              <a:t>세포 구성</a:t>
            </a:r>
            <a:r>
              <a:rPr lang="en-US" altLang="ko-KR" sz="3200" b="0" i="0" dirty="0">
                <a:solidFill>
                  <a:srgbClr val="0D0D0D"/>
                </a:solidFill>
                <a:effectLst/>
                <a:latin typeface="ui-sans-serif"/>
              </a:rPr>
              <a:t>, </a:t>
            </a:r>
            <a:r>
              <a:rPr lang="ko-KR" altLang="en-US" sz="3200" b="0" i="0" dirty="0">
                <a:solidFill>
                  <a:srgbClr val="0D0D0D"/>
                </a:solidFill>
                <a:effectLst/>
                <a:latin typeface="ui-sans-serif"/>
              </a:rPr>
              <a:t>분자 기능이 연관성 있는 유전자 그룹으로 분리</a:t>
            </a:r>
            <a:endParaRPr lang="en-US" altLang="ko-KR" sz="32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algn="l" fontAlgn="base"/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-&gt;</a:t>
            </a:r>
            <a:r>
              <a:rPr lang="en-US" altLang="ko-KR" sz="3200" dirty="0" err="1">
                <a:solidFill>
                  <a:srgbClr val="0D0D0D"/>
                </a:solidFill>
                <a:latin typeface="ui-sans-serif"/>
              </a:rPr>
              <a:t>pvalue</a:t>
            </a:r>
            <a:r>
              <a:rPr lang="en-US" altLang="ko-KR" sz="3200" dirty="0">
                <a:solidFill>
                  <a:srgbClr val="0D0D0D"/>
                </a:solidFill>
                <a:latin typeface="ui-sans-serif"/>
              </a:rPr>
              <a:t> 0.05</a:t>
            </a:r>
            <a:r>
              <a:rPr lang="ko-KR" altLang="en-US" sz="3200" dirty="0">
                <a:solidFill>
                  <a:srgbClr val="0D0D0D"/>
                </a:solidFill>
                <a:latin typeface="ui-sans-serif"/>
              </a:rPr>
              <a:t>보다 작은 그룹과 중복 그룹 삭제했으나 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1419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개의 많은 그룹이 존재</a:t>
            </a:r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1183A6-57F4-AC67-0A6A-1472B8E1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2864696"/>
            <a:ext cx="4358882" cy="3498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239CB1-FEEF-7388-C0A6-9CF4076E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630184"/>
            <a:ext cx="6667500" cy="71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DD36-93C4-87A8-7C8A-3F1A0A0A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AA5FBE-1529-EBF7-6CEF-648C3B32F56D}"/>
              </a:ext>
            </a:extLst>
          </p:cNvPr>
          <p:cNvSpPr/>
          <p:nvPr/>
        </p:nvSpPr>
        <p:spPr>
          <a:xfrm>
            <a:off x="0" y="356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128D0CB-CF44-9DBA-4D8E-092FB2A5EB6B}"/>
              </a:ext>
            </a:extLst>
          </p:cNvPr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A8DC3E4-7510-91F9-CA1C-3EFB9D648DC6}"/>
              </a:ext>
            </a:extLst>
          </p:cNvPr>
          <p:cNvSpPr txBox="1"/>
          <p:nvPr/>
        </p:nvSpPr>
        <p:spPr>
          <a:xfrm>
            <a:off x="1028700" y="1060789"/>
            <a:ext cx="718069" cy="1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4DB435F6-423E-2817-C0BE-2EBDBA94DA28}"/>
              </a:ext>
            </a:extLst>
          </p:cNvPr>
          <p:cNvSpPr txBox="1"/>
          <p:nvPr/>
        </p:nvSpPr>
        <p:spPr>
          <a:xfrm>
            <a:off x="1896104" y="1375750"/>
            <a:ext cx="8848096" cy="848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GO(Gene ontology)</a:t>
            </a:r>
            <a:r>
              <a:rPr lang="ko-KR" altLang="en-US" sz="5076" spc="-340" dirty="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분석</a:t>
            </a:r>
            <a:endParaRPr lang="en-US" sz="5076" spc="-340" dirty="0">
              <a:solidFill>
                <a:srgbClr val="2E5743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61287C2B-D1E9-28AD-D980-69D862DBB850}"/>
              </a:ext>
            </a:extLst>
          </p:cNvPr>
          <p:cNvSpPr txBox="1"/>
          <p:nvPr/>
        </p:nvSpPr>
        <p:spPr>
          <a:xfrm>
            <a:off x="242119" y="3263004"/>
            <a:ext cx="9773530" cy="5293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ko-KR" altLang="en-US" sz="3000" b="0" i="0" dirty="0">
                <a:solidFill>
                  <a:srgbClr val="333333"/>
                </a:solidFill>
                <a:effectLst/>
                <a:latin typeface="se-nanumgothic"/>
              </a:rPr>
              <a:t>종양 유전자</a:t>
            </a:r>
            <a:r>
              <a:rPr lang="en-US" altLang="ko-KR" sz="3000" b="0" i="0" dirty="0">
                <a:solidFill>
                  <a:srgbClr val="333333"/>
                </a:solidFill>
                <a:effectLst/>
                <a:latin typeface="se-nanumgothic"/>
              </a:rPr>
              <a:t>'KRAS', 'EGFR', 'ALK', 'ROS1', 'BRAF', 'MET’ 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를 모두 포함하는 행만 가져왔지만 어떤 행도 존재하지 않음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.</a:t>
            </a:r>
          </a:p>
          <a:p>
            <a:pPr algn="l" fontAlgn="base"/>
            <a:endParaRPr lang="en-US" altLang="ko-KR" sz="30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따라서 가장 의미 없을 것 같은 </a:t>
            </a:r>
            <a:r>
              <a:rPr lang="en-US" altLang="ko-KR" sz="3000" dirty="0">
                <a:solidFill>
                  <a:srgbClr val="333333"/>
                </a:solidFill>
                <a:latin typeface="se-nanumgothic"/>
              </a:rPr>
              <a:t>BRAP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유전자만 </a:t>
            </a:r>
            <a:r>
              <a:rPr lang="ko-KR" altLang="en-US" sz="3000" dirty="0" err="1">
                <a:solidFill>
                  <a:srgbClr val="333333"/>
                </a:solidFill>
                <a:latin typeface="se-nanumgothic"/>
              </a:rPr>
              <a:t>제외후</a:t>
            </a:r>
            <a:r>
              <a:rPr lang="ko-KR" altLang="en-US" sz="3000" dirty="0">
                <a:solidFill>
                  <a:srgbClr val="333333"/>
                </a:solidFill>
                <a:latin typeface="se-nanumgothic"/>
              </a:rPr>
              <a:t> 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se-nanumgothic"/>
              </a:rPr>
              <a:t>'KRAS', 'EGFR', 'ALK', 'ROS1’,'MET’ </a:t>
            </a:r>
            <a:r>
              <a:rPr lang="ko-KR" altLang="en-US" sz="3200" b="0" i="0" dirty="0">
                <a:solidFill>
                  <a:srgbClr val="333333"/>
                </a:solidFill>
                <a:effectLst/>
                <a:latin typeface="se-nanumgothic"/>
              </a:rPr>
              <a:t>을 모두 포함하는 행만 포함</a:t>
            </a:r>
            <a:endParaRPr lang="en-US" altLang="ko-KR" sz="3200" b="0" i="0" dirty="0">
              <a:solidFill>
                <a:srgbClr val="333333"/>
              </a:solidFill>
              <a:effectLst/>
              <a:latin typeface="se-nanumgothic"/>
            </a:endParaRPr>
          </a:p>
          <a:p>
            <a:pPr algn="l" fontAlgn="base"/>
            <a:endParaRPr lang="en-US" altLang="ko-KR" sz="32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endParaRPr lang="en-US" altLang="ko-KR" sz="32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200" dirty="0">
                <a:solidFill>
                  <a:srgbClr val="333333"/>
                </a:solidFill>
                <a:latin typeface="se-nanumgothic"/>
              </a:rPr>
              <a:t>-&gt;1419</a:t>
            </a:r>
            <a:r>
              <a:rPr lang="ko-KR" altLang="en-US" sz="3200" dirty="0">
                <a:solidFill>
                  <a:srgbClr val="333333"/>
                </a:solidFill>
                <a:latin typeface="se-nanumgothic"/>
              </a:rPr>
              <a:t>개의 그룹에서 단 </a:t>
            </a:r>
            <a:r>
              <a:rPr lang="en-US" altLang="ko-KR" sz="3200" dirty="0">
                <a:solidFill>
                  <a:srgbClr val="333333"/>
                </a:solidFill>
                <a:latin typeface="se-nanumgothic"/>
              </a:rPr>
              <a:t>1</a:t>
            </a:r>
            <a:r>
              <a:rPr lang="ko-KR" altLang="en-US" sz="3200" dirty="0">
                <a:solidFill>
                  <a:srgbClr val="333333"/>
                </a:solidFill>
                <a:latin typeface="se-nanumgothic"/>
              </a:rPr>
              <a:t>개의 그룹</a:t>
            </a:r>
            <a:endParaRPr lang="en-US" altLang="ko-KR" sz="3200" dirty="0">
              <a:solidFill>
                <a:srgbClr val="333333"/>
              </a:solidFill>
              <a:latin typeface="se-nanumgothic"/>
            </a:endParaRPr>
          </a:p>
          <a:p>
            <a:pPr algn="l" fontAlgn="base"/>
            <a:r>
              <a:rPr lang="en-US" altLang="ko-KR" sz="3200" dirty="0">
                <a:solidFill>
                  <a:srgbClr val="333333"/>
                </a:solidFill>
                <a:latin typeface="se-nanumgothic"/>
              </a:rPr>
              <a:t>-&gt;BRAP</a:t>
            </a:r>
            <a:r>
              <a:rPr lang="ko-KR" altLang="en-US" sz="3200" dirty="0">
                <a:solidFill>
                  <a:srgbClr val="333333"/>
                </a:solidFill>
                <a:latin typeface="se-nanumgothic"/>
              </a:rPr>
              <a:t>이 나머지 종양 유전자와 의미가 없을 것이라는 예측이 들어맞음</a:t>
            </a:r>
            <a:endParaRPr lang="en-US" altLang="ko-KR" sz="3200" dirty="0">
              <a:solidFill>
                <a:srgbClr val="0D0D0D"/>
              </a:solidFill>
              <a:latin typeface="ui-sans-serif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C9FA8C-9127-017E-B521-7E42AB54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930" y="2735212"/>
            <a:ext cx="7738952" cy="70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3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1397</Words>
  <Application>Microsoft Office PowerPoint</Application>
  <PresentationFormat>사용자 지정</PresentationFormat>
  <Paragraphs>226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Arial</vt:lpstr>
      <vt:lpstr>윤고딕 Semi-Bold</vt:lpstr>
      <vt:lpstr>se-nanumgothic</vt:lpstr>
      <vt:lpstr>ui-sans-serif</vt:lpstr>
      <vt:lpstr>Calibri</vt:lpstr>
      <vt:lpstr>Wingdings</vt:lpstr>
      <vt:lpstr>윤고딕 Bold</vt:lpstr>
      <vt:lpstr>맑은 고딕</vt:lpstr>
      <vt:lpstr>Noto Sans KR</vt:lpstr>
      <vt:lpstr>Inter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심플한 회사 사업 프로젝트 소개 프레젠테이션</dc:title>
  <dc:creator>천현준</dc:creator>
  <cp:lastModifiedBy>현준 천</cp:lastModifiedBy>
  <cp:revision>7</cp:revision>
  <dcterms:created xsi:type="dcterms:W3CDTF">2006-08-16T00:00:00Z</dcterms:created>
  <dcterms:modified xsi:type="dcterms:W3CDTF">2024-12-10T10:24:16Z</dcterms:modified>
  <dc:identifier>DAGShcXfXes</dc:identifier>
</cp:coreProperties>
</file>